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12226</c:v>
                </c:pt>
                <c:pt idx="1">
                  <c:v>12223</c:v>
                </c:pt>
                <c:pt idx="2">
                  <c:v>12225</c:v>
                </c:pt>
                <c:pt idx="3">
                  <c:v>12225</c:v>
                </c:pt>
                <c:pt idx="4">
                  <c:v>12227</c:v>
                </c:pt>
                <c:pt idx="5">
                  <c:v>12225</c:v>
                </c:pt>
                <c:pt idx="6">
                  <c:v>12224</c:v>
                </c:pt>
                <c:pt idx="7">
                  <c:v>12222</c:v>
                </c:pt>
                <c:pt idx="8">
                  <c:v>12217</c:v>
                </c:pt>
                <c:pt idx="9">
                  <c:v>12216</c:v>
                </c:pt>
                <c:pt idx="10">
                  <c:v>12214</c:v>
                </c:pt>
                <c:pt idx="11">
                  <c:v>12228</c:v>
                </c:pt>
                <c:pt idx="12">
                  <c:v>12237</c:v>
                </c:pt>
                <c:pt idx="13">
                  <c:v>12238</c:v>
                </c:pt>
                <c:pt idx="14">
                  <c:v>12242</c:v>
                </c:pt>
                <c:pt idx="15">
                  <c:v>12244</c:v>
                </c:pt>
                <c:pt idx="16">
                  <c:v>12244</c:v>
                </c:pt>
                <c:pt idx="17">
                  <c:v>12246</c:v>
                </c:pt>
                <c:pt idx="18">
                  <c:v>12247</c:v>
                </c:pt>
                <c:pt idx="19">
                  <c:v>12248</c:v>
                </c:pt>
                <c:pt idx="20">
                  <c:v>12249</c:v>
                </c:pt>
                <c:pt idx="21">
                  <c:v>12246</c:v>
                </c:pt>
                <c:pt idx="22">
                  <c:v>12245</c:v>
                </c:pt>
                <c:pt idx="23">
                  <c:v>12245</c:v>
                </c:pt>
                <c:pt idx="24">
                  <c:v>12241</c:v>
                </c:pt>
                <c:pt idx="25">
                  <c:v>12244</c:v>
                </c:pt>
                <c:pt idx="26">
                  <c:v>12241</c:v>
                </c:pt>
                <c:pt idx="27">
                  <c:v>12244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08-4513-A448-BB495574087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7869512"/>
        <c:axId val="277869840"/>
      </c:lineChart>
      <c:dateAx>
        <c:axId val="2778695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69840"/>
        <c:crosses val="autoZero"/>
        <c:auto val="1"/>
        <c:lblOffset val="100"/>
        <c:baseTimeUnit val="days"/>
      </c:dateAx>
      <c:valAx>
        <c:axId val="2778698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7869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14</c:v>
                </c:pt>
                <c:pt idx="1">
                  <c:v>-3</c:v>
                </c:pt>
                <c:pt idx="2">
                  <c:v>2</c:v>
                </c:pt>
                <c:pt idx="3">
                  <c:v>0</c:v>
                </c:pt>
                <c:pt idx="4">
                  <c:v>2</c:v>
                </c:pt>
                <c:pt idx="5">
                  <c:v>-2</c:v>
                </c:pt>
                <c:pt idx="6">
                  <c:v>-1</c:v>
                </c:pt>
                <c:pt idx="7">
                  <c:v>-2</c:v>
                </c:pt>
                <c:pt idx="8">
                  <c:v>-5</c:v>
                </c:pt>
                <c:pt idx="9">
                  <c:v>-1</c:v>
                </c:pt>
                <c:pt idx="10">
                  <c:v>-2</c:v>
                </c:pt>
                <c:pt idx="11">
                  <c:v>14</c:v>
                </c:pt>
                <c:pt idx="12">
                  <c:v>9</c:v>
                </c:pt>
                <c:pt idx="13">
                  <c:v>1</c:v>
                </c:pt>
                <c:pt idx="14">
                  <c:v>4</c:v>
                </c:pt>
                <c:pt idx="15">
                  <c:v>2</c:v>
                </c:pt>
                <c:pt idx="16">
                  <c:v>0</c:v>
                </c:pt>
                <c:pt idx="17">
                  <c:v>2</c:v>
                </c:pt>
                <c:pt idx="18">
                  <c:v>1</c:v>
                </c:pt>
                <c:pt idx="19">
                  <c:v>1</c:v>
                </c:pt>
                <c:pt idx="20">
                  <c:v>1</c:v>
                </c:pt>
                <c:pt idx="21">
                  <c:v>-3</c:v>
                </c:pt>
                <c:pt idx="22">
                  <c:v>-1</c:v>
                </c:pt>
                <c:pt idx="23">
                  <c:v>0</c:v>
                </c:pt>
                <c:pt idx="24">
                  <c:v>-4</c:v>
                </c:pt>
                <c:pt idx="25">
                  <c:v>3</c:v>
                </c:pt>
                <c:pt idx="26">
                  <c:v>-3</c:v>
                </c:pt>
                <c:pt idx="27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2FD-4724-81BC-1044DC95E7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1074320"/>
        <c:axId val="281075304"/>
      </c:lineChart>
      <c:dateAx>
        <c:axId val="2810743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75304"/>
        <c:crosses val="autoZero"/>
        <c:auto val="1"/>
        <c:lblOffset val="100"/>
        <c:baseTimeUnit val="days"/>
      </c:dateAx>
      <c:valAx>
        <c:axId val="281075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1074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0.11464133639044</c:v>
                </c:pt>
                <c:pt idx="1">
                  <c:v>-2.4537870112874002E-2</c:v>
                </c:pt>
                <c:pt idx="2">
                  <c:v>1.6362595107584001E-2</c:v>
                </c:pt>
                <c:pt idx="3">
                  <c:v>0</c:v>
                </c:pt>
                <c:pt idx="4">
                  <c:v>1.6359918200408999E-2</c:v>
                </c:pt>
                <c:pt idx="5">
                  <c:v>-1.6357242168969999E-2</c:v>
                </c:pt>
                <c:pt idx="6">
                  <c:v>-8.1799591002044997E-3</c:v>
                </c:pt>
                <c:pt idx="7">
                  <c:v>-1.6361256544502999E-2</c:v>
                </c:pt>
                <c:pt idx="8">
                  <c:v>-4.0909834724267999E-2</c:v>
                </c:pt>
                <c:pt idx="9">
                  <c:v>-8.1853155439142004E-3</c:v>
                </c:pt>
                <c:pt idx="10">
                  <c:v>-1.6371971185331E-2</c:v>
                </c:pt>
                <c:pt idx="11">
                  <c:v>0.11462256427051</c:v>
                </c:pt>
                <c:pt idx="12">
                  <c:v>7.3601570166829999E-2</c:v>
                </c:pt>
                <c:pt idx="13">
                  <c:v>8.1719375663969994E-3</c:v>
                </c:pt>
                <c:pt idx="14">
                  <c:v>3.2685079261317002E-2</c:v>
                </c:pt>
                <c:pt idx="15">
                  <c:v>1.6337199803954001E-2</c:v>
                </c:pt>
                <c:pt idx="16">
                  <c:v>0</c:v>
                </c:pt>
                <c:pt idx="17">
                  <c:v>1.6334531198955001E-2</c:v>
                </c:pt>
                <c:pt idx="18">
                  <c:v>8.1659317328107005E-3</c:v>
                </c:pt>
                <c:pt idx="19">
                  <c:v>8.1652649628479994E-3</c:v>
                </c:pt>
                <c:pt idx="20">
                  <c:v>8.1645983017636006E-3</c:v>
                </c:pt>
                <c:pt idx="21">
                  <c:v>-2.4491795248592001E-2</c:v>
                </c:pt>
                <c:pt idx="22">
                  <c:v>-8.1659317328107005E-3</c:v>
                </c:pt>
                <c:pt idx="23">
                  <c:v>0</c:v>
                </c:pt>
                <c:pt idx="24">
                  <c:v>-3.2666394446713001E-2</c:v>
                </c:pt>
                <c:pt idx="25">
                  <c:v>2.4507801650192E-2</c:v>
                </c:pt>
                <c:pt idx="26">
                  <c:v>-2.4501796798432E-2</c:v>
                </c:pt>
                <c:pt idx="27">
                  <c:v>2.4507801650192E-2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2EA-406C-847C-43309F10EB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360408"/>
        <c:axId val="366360736"/>
      </c:lineChart>
      <c:dateAx>
        <c:axId val="3663604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60736"/>
        <c:crosses val="autoZero"/>
        <c:auto val="1"/>
        <c:lblOffset val="100"/>
        <c:baseTimeUnit val="days"/>
      </c:dateAx>
      <c:valAx>
        <c:axId val="3663607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3604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A5-406C-AC2A-62A3FD83651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7435008"/>
        <c:axId val="367434024"/>
      </c:lineChart>
      <c:dateAx>
        <c:axId val="36743500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34024"/>
        <c:crosses val="autoZero"/>
        <c:auto val="1"/>
        <c:lblOffset val="100"/>
        <c:baseTimeUnit val="days"/>
      </c:dateAx>
      <c:valAx>
        <c:axId val="367434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74350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52-44FD-980B-07E4853CA89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66802544"/>
        <c:axId val="366800904"/>
      </c:lineChart>
      <c:dateAx>
        <c:axId val="3668025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0904"/>
        <c:crosses val="autoZero"/>
        <c:auto val="1"/>
        <c:lblOffset val="100"/>
        <c:baseTimeUnit val="days"/>
      </c:dateAx>
      <c:valAx>
        <c:axId val="366800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66802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@bonny_milk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Sheet1!$A$2:$A$29</c:f>
              <c:numCache>
                <c:formatCode>m/d/yyyy</c:formatCode>
                <c:ptCount val="28"/>
                <c:pt idx="0">
                  <c:v>43132</c:v>
                </c:pt>
                <c:pt idx="1">
                  <c:v>43133</c:v>
                </c:pt>
                <c:pt idx="2">
                  <c:v>43134</c:v>
                </c:pt>
                <c:pt idx="3">
                  <c:v>43135</c:v>
                </c:pt>
                <c:pt idx="4">
                  <c:v>43136</c:v>
                </c:pt>
                <c:pt idx="5">
                  <c:v>43137</c:v>
                </c:pt>
                <c:pt idx="6">
                  <c:v>43138</c:v>
                </c:pt>
                <c:pt idx="7">
                  <c:v>43139</c:v>
                </c:pt>
                <c:pt idx="8">
                  <c:v>43140</c:v>
                </c:pt>
                <c:pt idx="9">
                  <c:v>43141</c:v>
                </c:pt>
                <c:pt idx="10">
                  <c:v>43142</c:v>
                </c:pt>
                <c:pt idx="11">
                  <c:v>43143</c:v>
                </c:pt>
                <c:pt idx="12">
                  <c:v>43144</c:v>
                </c:pt>
                <c:pt idx="13">
                  <c:v>43145</c:v>
                </c:pt>
                <c:pt idx="14">
                  <c:v>43146</c:v>
                </c:pt>
                <c:pt idx="15">
                  <c:v>43147</c:v>
                </c:pt>
                <c:pt idx="16">
                  <c:v>43148</c:v>
                </c:pt>
                <c:pt idx="17">
                  <c:v>43149</c:v>
                </c:pt>
                <c:pt idx="18">
                  <c:v>43150</c:v>
                </c:pt>
                <c:pt idx="19">
                  <c:v>43151</c:v>
                </c:pt>
                <c:pt idx="20">
                  <c:v>43152</c:v>
                </c:pt>
                <c:pt idx="21">
                  <c:v>43153</c:v>
                </c:pt>
                <c:pt idx="22">
                  <c:v>43154</c:v>
                </c:pt>
                <c:pt idx="23">
                  <c:v>43155</c:v>
                </c:pt>
                <c:pt idx="24">
                  <c:v>43156</c:v>
                </c:pt>
                <c:pt idx="25">
                  <c:v>43157</c:v>
                </c:pt>
                <c:pt idx="26">
                  <c:v>43158</c:v>
                </c:pt>
                <c:pt idx="27">
                  <c:v>43159</c:v>
                </c:pt>
              </c:numCache>
            </c:numRef>
          </c:cat>
          <c:val>
            <c:numRef>
              <c:f>Sheet1!$B$2:$B$29</c:f>
              <c:numCache>
                <c:formatCode>General</c:formatCode>
                <c:ptCount val="28"/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10-4EE0-A040-D0BF7486C05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51356416"/>
        <c:axId val="151353464"/>
      </c:lineChart>
      <c:dateAx>
        <c:axId val="1513564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53464"/>
        <c:crosses val="autoZero"/>
        <c:auto val="1"/>
        <c:lblOffset val="100"/>
        <c:baseTimeUnit val="days"/>
      </c:dateAx>
      <c:valAx>
        <c:axId val="151353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513564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F7EAC6-4E00-4F02-8B7B-92B5395F23E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Followers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D2D0864-CA4A-458F-A5A9-743321C1DA9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677EE2A-BACC-43D7-A6DE-FC3E6863E18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8220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88F35-2B1C-4394-A0C7-498E49103A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4B6B1AD-CFFD-4D1E-9FAF-5FD15B657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51675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E26EF3-50E2-4479-BED1-972E079AE2D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B6F069-6A77-4576-B430-F452D39EDB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61922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BD3FB5-A3CF-4E9D-B8C0-4DF4F9FDA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E28FF2A-EBA1-4C6C-A067-D56D0151CB6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26998596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C028CF-4103-42D0-9E64-DEDE75D0571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6FD962-C981-41CA-8887-784109FF3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0653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41D824-CEFC-40DA-96C5-FA7FDFA26C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A2200F3-B8AC-4E7B-890D-828517FE15C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7818006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612B8B-E1EF-466F-B014-92AB8250C4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42094-33E9-4E9B-BC9A-6F8669BA0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33932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D837EF-4821-498E-9AA3-3F16E6512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F0503F-1F02-47FC-9303-50B9C2C769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0553862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44C6066-B040-4B99-A60B-63EF3FEF0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896D848-F308-4029-9070-5AE5CBB6FC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48641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427671-65FB-4A31-98A2-A45CEA0A6B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D26558A-5B9D-4D4B-91CE-ED6CAAF687E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3306446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A32A3C-D6D8-466E-9CD4-8468818595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64443-107F-4C21-9F34-7D1E2C4A87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5135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5FCA8E-132F-4FE4-8F56-938BF5DC7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Following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E5BC93-0F5A-4D49-AF1F-A53875AB58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7470210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8FE3C4-9705-45F4-882D-0FC0566F9D2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4AA201-35F7-495B-AA3B-336F123E80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432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20180308_095301</Template>
  <TotalTime>0</TotalTime>
  <Words>63</Words>
  <Application>Microsoft Office PowerPoint</Application>
  <PresentationFormat>On-screen Show (4:3)</PresentationFormat>
  <Paragraphs>19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Lato</vt:lpstr>
      <vt:lpstr>quintly_template</vt:lpstr>
      <vt:lpstr>Followers</vt:lpstr>
      <vt:lpstr>Twitter Followers Total</vt:lpstr>
      <vt:lpstr>Twitter Followers Change</vt:lpstr>
      <vt:lpstr>Twitter Followers Change Rate</vt:lpstr>
      <vt:lpstr>Twitter Following Total</vt:lpstr>
      <vt:lpstr>Twitter Following Change</vt:lpstr>
      <vt:lpstr>Twitter Following Change Rate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Followers</dc:title>
  <dc:creator>Administrator</dc:creator>
  <cp:lastModifiedBy>Administrator</cp:lastModifiedBy>
  <cp:revision>1</cp:revision>
  <dcterms:created xsi:type="dcterms:W3CDTF">2018-03-08T09:53:01Z</dcterms:created>
  <dcterms:modified xsi:type="dcterms:W3CDTF">2018-03-08T09:53:20Z</dcterms:modified>
</cp:coreProperties>
</file>