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6405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Sheet1!$A$2:$A$29</c:f>
            </c:multiLvlStrRef>
          </c:cat>
          <c:val>
            <c:numRef>
              <c:f>Sheet1!$B$2:$B$29</c:f>
            </c:numRef>
          </c:val>
          <c:smooth val="0"/>
          <c:extLst>
            <c:ext xmlns:c16="http://schemas.microsoft.com/office/drawing/2014/chart" uri="{C3380CC4-5D6E-409C-BE32-E72D297353CC}">
              <c16:uniqueId val="{00000000-1104-4497-8BDB-A18FD80C7C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5847264"/>
        <c:axId val="51616520"/>
      </c:lineChart>
      <c:catAx>
        <c:axId val="175847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616520"/>
        <c:crosses val="autoZero"/>
        <c:auto val="1"/>
        <c:lblAlgn val="ctr"/>
        <c:lblOffset val="100"/>
        <c:noMultiLvlLbl val="0"/>
      </c:catAx>
      <c:valAx>
        <c:axId val="51616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5847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AD8A0-9BE8-463D-B686-D0174C8330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C28E3AA-D994-4DFB-A2B2-69F76EBDDE1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18395982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EDCCCB-812A-4796-BD8E-2EBFDB5871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9E5F58-C148-46B6-A7D1-368886AD3C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516848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20180308_094821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Twitter Followers Total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Total</dc:title>
  <dc:creator>Administrator</dc:creator>
  <cp:lastModifiedBy>Administrator</cp:lastModifiedBy>
  <cp:revision>1</cp:revision>
  <dcterms:created xsi:type="dcterms:W3CDTF">2018-03-08T09:48:21Z</dcterms:created>
  <dcterms:modified xsi:type="dcterms:W3CDTF">2018-03-08T09:48:25Z</dcterms:modified>
</cp:coreProperties>
</file>