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4.0906487768959998E-2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0.86735946321905</c:v>
                </c:pt>
                <c:pt idx="12">
                  <c:v>0</c:v>
                </c:pt>
                <c:pt idx="13">
                  <c:v>0</c:v>
                </c:pt>
                <c:pt idx="14">
                  <c:v>0.94771241830065001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3.2663726931243003E-2</c:v>
                </c:pt>
                <c:pt idx="19">
                  <c:v>4.8991589777088E-2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2.0421499754942E-2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7C-4E41-8080-DC711B100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84744"/>
        <c:axId val="281384088"/>
      </c:lineChart>
      <c:dateAx>
        <c:axId val="28138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84088"/>
        <c:crosses val="autoZero"/>
        <c:auto val="1"/>
        <c:lblOffset val="100"/>
        <c:baseTimeUnit val="days"/>
      </c:dateAx>
      <c:valAx>
        <c:axId val="28138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8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0CFA-7AEF-4E17-921C-9172A9B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322F1B-9DC3-474A-B0C0-C264E00A3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6246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DF5D9-27FB-4DF1-9484-52943D5B8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DDC86-DB1D-4D5F-A70A-A37852E8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02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20180308_093724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2018-03-08T09:37:24Z</dcterms:created>
  <dcterms:modified xsi:type="dcterms:W3CDTF">2018-03-08T09:37:28Z</dcterms:modified>
</cp:coreProperties>
</file>