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C2B3-4173-A13D-BC5197CC36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355960"/>
        <c:axId val="271226768"/>
      </c:lineChart>
      <c:catAx>
        <c:axId val="16335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26768"/>
        <c:crosses val="autoZero"/>
        <c:auto val="1"/>
        <c:lblAlgn val="ctr"/>
        <c:lblOffset val="100"/>
        <c:noMultiLvlLbl val="0"/>
      </c:catAx>
      <c:valAx>
        <c:axId val="27122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5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9F0C6-2576-453F-A074-13292A19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076867-4435-4258-AF6F-09509F071E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22054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D7164-7E30-44FE-85BA-BA4B8DFAA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945AD-EA9C-4E58-A2B0-9DB166021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342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20180308_093640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2018-03-08T09:36:41Z</dcterms:created>
  <dcterms:modified xsi:type="dcterms:W3CDTF">2018-03-08T09:36:44Z</dcterms:modified>
</cp:coreProperties>
</file>