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0.87482626113973005</c:v>
                </c:pt>
                <c:pt idx="10">
                  <c:v>0</c:v>
                </c:pt>
                <c:pt idx="11">
                  <c:v>0.48238083558172001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4.0879731828959001E-2</c:v>
                </c:pt>
                <c:pt idx="17">
                  <c:v>8.1759463657917995E-3</c:v>
                </c:pt>
                <c:pt idx="18">
                  <c:v>4.0879731828959001E-2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EF-42BA-AD55-849646126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362416"/>
        <c:axId val="276976368"/>
      </c:lineChart>
      <c:catAx>
        <c:axId val="16836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76368"/>
        <c:crosses val="autoZero"/>
        <c:auto val="1"/>
        <c:lblAlgn val="ctr"/>
        <c:lblOffset val="100"/>
        <c:noMultiLvlLbl val="0"/>
      </c:catAx>
      <c:valAx>
        <c:axId val="27697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6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7D92-CE57-4E23-A591-558FCCD55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35BD5-51E4-471C-A2F4-ED658BC238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4190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BE525-66D9-4191-9861-DDB9355B7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ED874-C792-43AF-8BEA-27858D3ED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230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20180308_093531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2018-03-08T09:35:32Z</dcterms:created>
  <dcterms:modified xsi:type="dcterms:W3CDTF">2018-03-08T09:35:36Z</dcterms:modified>
</cp:coreProperties>
</file>