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FA-493C-896D-3AE9B9BF61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FA-493C-896D-3AE9B9BF61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FA-493C-896D-3AE9B9BF6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527696"/>
        <c:axId val="168528024"/>
      </c:barChart>
      <c:catAx>
        <c:axId val="16852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528024"/>
        <c:crosses val="autoZero"/>
        <c:auto val="1"/>
        <c:lblAlgn val="ctr"/>
        <c:lblOffset val="100"/>
        <c:noMultiLvlLbl val="0"/>
      </c:catAx>
      <c:valAx>
        <c:axId val="16852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52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DA021-2566-4983-A89D-5D16168A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15FC58-4EF5-4E44-B373-FAB87765AA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813394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2F28F-4EAD-42A1-8CD4-D285DABAF6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48F9D-100D-4F17-BB62-27203AC17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1685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20180308_093526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2018-03-08T09:35:26Z</dcterms:created>
  <dcterms:modified xsi:type="dcterms:W3CDTF">2018-03-08T09:35:30Z</dcterms:modified>
</cp:coreProperties>
</file>