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0.36125868410298001</c:v>
                </c:pt>
                <c:pt idx="1">
                  <c:v>4.9039640375971E-2</c:v>
                </c:pt>
                <c:pt idx="3">
                  <c:v>0.49448304045769997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5-4D8C-83CD-D48B0B6D3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747256"/>
        <c:axId val="282620856"/>
      </c:barChart>
      <c:catAx>
        <c:axId val="28174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20856"/>
        <c:crosses val="autoZero"/>
        <c:auto val="1"/>
        <c:lblAlgn val="ctr"/>
        <c:lblOffset val="100"/>
        <c:noMultiLvlLbl val="0"/>
      </c:catAx>
      <c:valAx>
        <c:axId val="28262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4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6FBA8-2E0E-48DE-85B9-8285FC0EB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E52E0-CD0F-4336-A1FF-DB564C5A77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6244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3FE22-0375-4A6A-BCC6-FBD5D0F80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D6B2-1115-4838-841B-D588A2210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078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20180308_093459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</dc:title>
  <dc:creator>Administrator</dc:creator>
  <cp:lastModifiedBy>Administrator</cp:lastModifiedBy>
  <cp:revision>1</cp:revision>
  <dcterms:created xsi:type="dcterms:W3CDTF">2018-03-08T09:35:00Z</dcterms:created>
  <dcterms:modified xsi:type="dcterms:W3CDTF">2018-03-08T09:35:04Z</dcterms:modified>
</cp:coreProperties>
</file>