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E-4522-93A7-409E43989A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4E-4522-93A7-409E43989A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4E-4522-93A7-409E43989A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4E-4522-93A7-409E43989A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4E-4522-93A7-409E43989A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4E-4522-93A7-409E43989A9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4E-4522-93A7-409E43989A9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 - Gulf Advantage Automobiles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4E-4522-93A7-409E43989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070712"/>
        <c:axId val="282067104"/>
      </c:barChart>
      <c:catAx>
        <c:axId val="28207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67104"/>
        <c:crosses val="autoZero"/>
        <c:auto val="1"/>
        <c:lblAlgn val="ctr"/>
        <c:lblOffset val="100"/>
        <c:noMultiLvlLbl val="0"/>
      </c:catAx>
      <c:valAx>
        <c:axId val="28206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7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C806D-3F41-4358-A472-0A7716170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1AF18D-6E4B-42D0-8584-30220A8320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6013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48E2C-D784-481E-ACDB-5243AD292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1BD0E-F615-4155-9931-E4DC1ECFD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399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20180308_093305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2018-03-08T09:33:05Z</dcterms:created>
  <dcterms:modified xsi:type="dcterms:W3CDTF">2018-03-08T09:33:09Z</dcterms:modified>
</cp:coreProperties>
</file>