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2.5367833587012001E-2</c:v>
                </c:pt>
                <c:pt idx="10">
                  <c:v>2.2549185410677E-3</c:v>
                </c:pt>
                <c:pt idx="11">
                  <c:v>3.1407793964872001E-3</c:v>
                </c:pt>
                <c:pt idx="12">
                  <c:v>0</c:v>
                </c:pt>
                <c:pt idx="13">
                  <c:v>6.3419583967528996E-3</c:v>
                </c:pt>
                <c:pt idx="14">
                  <c:v>7.2479524534318999E-3</c:v>
                </c:pt>
                <c:pt idx="15">
                  <c:v>1.2120187158238999E-2</c:v>
                </c:pt>
                <c:pt idx="16">
                  <c:v>2.8186481763346001E-3</c:v>
                </c:pt>
                <c:pt idx="17">
                  <c:v>2.4804103951745E-2</c:v>
                </c:pt>
                <c:pt idx="18">
                  <c:v>9.5834037995377007E-3</c:v>
                </c:pt>
                <c:pt idx="19">
                  <c:v>0</c:v>
                </c:pt>
                <c:pt idx="20">
                  <c:v>8.4559445290038997E-3</c:v>
                </c:pt>
                <c:pt idx="21">
                  <c:v>6.7647556232031001E-3</c:v>
                </c:pt>
                <c:pt idx="22">
                  <c:v>3.3823778116015999E-3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70-4C96-9E17-755C70712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14536"/>
        <c:axId val="285550168"/>
      </c:lineChart>
      <c:catAx>
        <c:axId val="27871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50168"/>
        <c:crosses val="autoZero"/>
        <c:auto val="1"/>
        <c:lblAlgn val="ctr"/>
        <c:lblOffset val="100"/>
        <c:noMultiLvlLbl val="0"/>
      </c:catAx>
      <c:valAx>
        <c:axId val="28555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1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69A54-B29B-458F-9170-583BCC1E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292EE3-1EB5-434D-88EC-E8E30B561A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9376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F022B-3448-401C-B631-A8BFD45AE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684F5-2F51-491D-BC9C-53F5492BE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65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20180308_092958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2018-03-08T09:29:59Z</dcterms:created>
  <dcterms:modified xsi:type="dcterms:W3CDTF">2018-03-08T09:30:02Z</dcterms:modified>
</cp:coreProperties>
</file>