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D30B-4F1D-B8F3-2E1170C7DD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6920744"/>
        <c:axId val="166917464"/>
      </c:lineChart>
      <c:catAx>
        <c:axId val="166920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917464"/>
        <c:crosses val="autoZero"/>
        <c:auto val="1"/>
        <c:lblAlgn val="ctr"/>
        <c:lblOffset val="100"/>
        <c:noMultiLvlLbl val="0"/>
      </c:catAx>
      <c:valAx>
        <c:axId val="166917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6920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0099D-8737-44C0-8687-AE09450686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77B5033-1200-4673-B61D-7BC572CF2D8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887011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2F8653-38EF-4449-B2E3-A4D818110E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637E12-F93D-4431-A4F6-C8E7EC171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8115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20180308_092836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Hour</dc:title>
  <dc:creator>Administrator</dc:creator>
  <cp:lastModifiedBy>Administrator</cp:lastModifiedBy>
  <cp:revision>1</cp:revision>
  <dcterms:created xsi:type="dcterms:W3CDTF">2018-03-08T09:28:37Z</dcterms:created>
  <dcterms:modified xsi:type="dcterms:W3CDTF">2018-03-08T09:28:40Z</dcterms:modified>
</cp:coreProperties>
</file>