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C-4DD4-B2A4-6865039B7C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BC-4DD4-B2A4-6865039B7C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BC-4DD4-B2A4-6865039B7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169144"/>
        <c:axId val="282911144"/>
      </c:barChart>
      <c:catAx>
        <c:axId val="27916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1144"/>
        <c:crosses val="autoZero"/>
        <c:auto val="1"/>
        <c:lblAlgn val="ctr"/>
        <c:lblOffset val="100"/>
        <c:noMultiLvlLbl val="0"/>
      </c:catAx>
      <c:valAx>
        <c:axId val="28291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6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D8889-9108-4619-9AEA-1BE102D59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4D5ECB-D26A-4755-80F2-057007C47F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7760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E0C0A-6E66-4E53-A70E-32A183098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91C77-C4E2-40D7-BB86-75F7643E3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309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20180308_092709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2018-03-08T09:27:10Z</dcterms:created>
  <dcterms:modified xsi:type="dcterms:W3CDTF">2018-03-08T09:27:13Z</dcterms:modified>
</cp:coreProperties>
</file>