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644</c:v>
                </c:pt>
                <c:pt idx="1">
                  <c:v>645</c:v>
                </c:pt>
                <c:pt idx="2">
                  <c:v>649</c:v>
                </c:pt>
                <c:pt idx="3">
                  <c:v>649</c:v>
                </c:pt>
                <c:pt idx="4">
                  <c:v>650</c:v>
                </c:pt>
                <c:pt idx="5">
                  <c:v>651</c:v>
                </c:pt>
                <c:pt idx="6">
                  <c:v>653</c:v>
                </c:pt>
                <c:pt idx="7">
                  <c:v>652</c:v>
                </c:pt>
                <c:pt idx="8">
                  <c:v>653</c:v>
                </c:pt>
                <c:pt idx="9">
                  <c:v>654</c:v>
                </c:pt>
                <c:pt idx="10">
                  <c:v>653</c:v>
                </c:pt>
                <c:pt idx="11">
                  <c:v>659</c:v>
                </c:pt>
                <c:pt idx="12">
                  <c:v>661</c:v>
                </c:pt>
                <c:pt idx="13">
                  <c:v>662</c:v>
                </c:pt>
                <c:pt idx="14">
                  <c:v>662</c:v>
                </c:pt>
                <c:pt idx="15">
                  <c:v>663</c:v>
                </c:pt>
                <c:pt idx="16">
                  <c:v>662</c:v>
                </c:pt>
                <c:pt idx="17">
                  <c:v>661</c:v>
                </c:pt>
                <c:pt idx="18">
                  <c:v>661</c:v>
                </c:pt>
                <c:pt idx="19">
                  <c:v>661</c:v>
                </c:pt>
                <c:pt idx="20">
                  <c:v>661</c:v>
                </c:pt>
                <c:pt idx="21">
                  <c:v>661</c:v>
                </c:pt>
                <c:pt idx="22">
                  <c:v>662</c:v>
                </c:pt>
                <c:pt idx="23">
                  <c:v>664</c:v>
                </c:pt>
                <c:pt idx="24">
                  <c:v>665</c:v>
                </c:pt>
                <c:pt idx="25">
                  <c:v>664</c:v>
                </c:pt>
                <c:pt idx="26">
                  <c:v>663</c:v>
                </c:pt>
                <c:pt idx="27">
                  <c:v>662</c:v>
                </c:pt>
                <c:pt idx="28">
                  <c:v>663</c:v>
                </c:pt>
                <c:pt idx="29">
                  <c:v>663</c:v>
                </c:pt>
                <c:pt idx="30">
                  <c:v>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50-42FC-94DA-3684035FE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14040"/>
        <c:axId val="290211744"/>
      </c:lineChart>
      <c:dateAx>
        <c:axId val="29021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11744"/>
        <c:crosses val="autoZero"/>
        <c:auto val="1"/>
        <c:lblOffset val="100"/>
        <c:baseTimeUnit val="days"/>
      </c:dateAx>
      <c:valAx>
        <c:axId val="29021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1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0.15527950310558999</c:v>
                </c:pt>
                <c:pt idx="2">
                  <c:v>0.62015503875969002</c:v>
                </c:pt>
                <c:pt idx="3">
                  <c:v>0</c:v>
                </c:pt>
                <c:pt idx="4">
                  <c:v>0.15408320493065999</c:v>
                </c:pt>
                <c:pt idx="5">
                  <c:v>0.15384615384615</c:v>
                </c:pt>
                <c:pt idx="6">
                  <c:v>0.30721966205836998</c:v>
                </c:pt>
                <c:pt idx="7">
                  <c:v>-0.15313935681470001</c:v>
                </c:pt>
                <c:pt idx="8">
                  <c:v>0.15337423312883</c:v>
                </c:pt>
                <c:pt idx="9">
                  <c:v>0.15313935681470001</c:v>
                </c:pt>
                <c:pt idx="10">
                  <c:v>-0.15290519877676001</c:v>
                </c:pt>
                <c:pt idx="11">
                  <c:v>0.91883614088820997</c:v>
                </c:pt>
                <c:pt idx="12">
                  <c:v>0.30349013657056001</c:v>
                </c:pt>
                <c:pt idx="13">
                  <c:v>0.15128593040846999</c:v>
                </c:pt>
                <c:pt idx="14">
                  <c:v>0</c:v>
                </c:pt>
                <c:pt idx="15">
                  <c:v>0.15105740181269001</c:v>
                </c:pt>
                <c:pt idx="16">
                  <c:v>-0.15082956259426999</c:v>
                </c:pt>
                <c:pt idx="17">
                  <c:v>-0.15105740181269001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0.15128593040846999</c:v>
                </c:pt>
                <c:pt idx="23">
                  <c:v>0.30211480362538001</c:v>
                </c:pt>
                <c:pt idx="24">
                  <c:v>0.15060240963855001</c:v>
                </c:pt>
                <c:pt idx="25">
                  <c:v>-0.15037593984962</c:v>
                </c:pt>
                <c:pt idx="26">
                  <c:v>-0.15060240963855001</c:v>
                </c:pt>
                <c:pt idx="27">
                  <c:v>-0.15082956259426999</c:v>
                </c:pt>
                <c:pt idx="28">
                  <c:v>0.15105740181269001</c:v>
                </c:pt>
                <c:pt idx="29">
                  <c:v>0</c:v>
                </c:pt>
                <c:pt idx="30">
                  <c:v>0.15082956259426999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36-45F9-BB29-174CF9DCB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076984"/>
        <c:axId val="380082560"/>
      </c:lineChart>
      <c:dateAx>
        <c:axId val="380076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82560"/>
        <c:crosses val="autoZero"/>
        <c:auto val="1"/>
        <c:lblOffset val="100"/>
        <c:baseTimeUnit val="days"/>
      </c:dateAx>
      <c:valAx>
        <c:axId val="38008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7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0.62109999999999999</c:v>
                </c:pt>
                <c:pt idx="1">
                  <c:v>0</c:v>
                </c:pt>
                <c:pt idx="2">
                  <c:v>0</c:v>
                </c:pt>
                <c:pt idx="3">
                  <c:v>1.6178999999999999</c:v>
                </c:pt>
                <c:pt idx="4">
                  <c:v>0</c:v>
                </c:pt>
                <c:pt idx="5">
                  <c:v>0</c:v>
                </c:pt>
                <c:pt idx="6">
                  <c:v>2.5306999999999999</c:v>
                </c:pt>
                <c:pt idx="7">
                  <c:v>1.6092</c:v>
                </c:pt>
                <c:pt idx="8">
                  <c:v>2.7585999999999999</c:v>
                </c:pt>
                <c:pt idx="9">
                  <c:v>2.4483999999999999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1.8141</c:v>
                </c:pt>
                <c:pt idx="14">
                  <c:v>1.2084999999999999</c:v>
                </c:pt>
                <c:pt idx="15">
                  <c:v>1.6604000000000001</c:v>
                </c:pt>
                <c:pt idx="16">
                  <c:v>3.4716999999999998</c:v>
                </c:pt>
                <c:pt idx="17">
                  <c:v>2.6455000000000002</c:v>
                </c:pt>
                <c:pt idx="18">
                  <c:v>0</c:v>
                </c:pt>
                <c:pt idx="19">
                  <c:v>0</c:v>
                </c:pt>
                <c:pt idx="20">
                  <c:v>1.2859</c:v>
                </c:pt>
                <c:pt idx="21">
                  <c:v>0</c:v>
                </c:pt>
                <c:pt idx="22">
                  <c:v>1.0582</c:v>
                </c:pt>
                <c:pt idx="23">
                  <c:v>1.3574999999999999</c:v>
                </c:pt>
                <c:pt idx="24">
                  <c:v>4.2137000000000002</c:v>
                </c:pt>
                <c:pt idx="25">
                  <c:v>0</c:v>
                </c:pt>
                <c:pt idx="26">
                  <c:v>0.90429999999999999</c:v>
                </c:pt>
                <c:pt idx="27">
                  <c:v>1.3585</c:v>
                </c:pt>
                <c:pt idx="28">
                  <c:v>1.8112999999999999</c:v>
                </c:pt>
                <c:pt idx="29">
                  <c:v>1.5837000000000001</c:v>
                </c:pt>
                <c:pt idx="30">
                  <c:v>2.5621999999999998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77-4603-BFD7-BFCFC29B9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294088"/>
        <c:axId val="381297040"/>
      </c:lineChart>
      <c:dateAx>
        <c:axId val="38129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97040"/>
        <c:crosses val="autoZero"/>
        <c:auto val="1"/>
        <c:lblOffset val="100"/>
        <c:baseTimeUnit val="days"/>
      </c:dateAx>
      <c:valAx>
        <c:axId val="38129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9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0</c:v>
                </c:pt>
                <c:pt idx="6">
                  <c:v>16</c:v>
                </c:pt>
                <c:pt idx="7">
                  <c:v>10</c:v>
                </c:pt>
                <c:pt idx="8">
                  <c:v>18</c:v>
                </c:pt>
                <c:pt idx="9">
                  <c:v>16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12</c:v>
                </c:pt>
                <c:pt idx="14">
                  <c:v>8</c:v>
                </c:pt>
                <c:pt idx="15">
                  <c:v>11</c:v>
                </c:pt>
                <c:pt idx="16">
                  <c:v>23</c:v>
                </c:pt>
                <c:pt idx="17">
                  <c:v>17</c:v>
                </c:pt>
                <c:pt idx="18">
                  <c:v>0</c:v>
                </c:pt>
                <c:pt idx="19">
                  <c:v>0</c:v>
                </c:pt>
                <c:pt idx="20">
                  <c:v>8</c:v>
                </c:pt>
                <c:pt idx="21">
                  <c:v>0</c:v>
                </c:pt>
                <c:pt idx="22">
                  <c:v>7</c:v>
                </c:pt>
                <c:pt idx="23">
                  <c:v>9</c:v>
                </c:pt>
                <c:pt idx="24">
                  <c:v>28</c:v>
                </c:pt>
                <c:pt idx="25">
                  <c:v>0</c:v>
                </c:pt>
                <c:pt idx="26">
                  <c:v>6</c:v>
                </c:pt>
                <c:pt idx="27">
                  <c:v>9</c:v>
                </c:pt>
                <c:pt idx="28">
                  <c:v>12</c:v>
                </c:pt>
                <c:pt idx="29">
                  <c:v>10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E6-4E21-AAC9-A28F1097A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507352"/>
        <c:axId val="403506040"/>
      </c:lineChart>
      <c:dateAx>
        <c:axId val="403507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506040"/>
        <c:crosses val="autoZero"/>
        <c:auto val="1"/>
        <c:lblOffset val="100"/>
        <c:baseTimeUnit val="days"/>
      </c:dateAx>
      <c:valAx>
        <c:axId val="40350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50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8BAAE-1441-4089-B3D3-1CC90026B2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EDC92-D718-4CFE-8CD8-F6CEC3F5C8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4A367-AC34-4602-A084-3A1FFE3C24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74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5E765-4103-4316-95B7-D45FE68B8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8ECA8C-CD3D-4BDA-887A-322F5BDA6A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4173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92675-9306-481F-A880-5F4BD10C6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886DE-ECE6-4E5B-B662-EFC0D04AB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4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854B1C-02DE-43E4-BCB3-5F4842D67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6538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207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098906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73994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011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521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60985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028273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256520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09080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028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99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 (Renault - Gulf Advantage)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1.8612%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6807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D530162-C1D5-4F66-89F8-69B5E378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7B202-33A1-435B-BB2A-28C2E257C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469606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49EE5-6379-4CF8-AC59-62C6C2B1C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70D086-549E-4719-82AA-2FB4E4A8A6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8331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708B4-60BA-44BA-B67B-9752594B0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BE56F-C688-44E9-A402-CEA9A585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79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54BF-B571-4C54-9763-780353EA4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F9B308-B4FB-4CE7-9EE9-E9FE39B491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3472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D20C9-2885-4515-8D97-F021DF770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8291D-A518-4FF1-A5D7-B578FE40C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853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B6FE3-6F11-481C-B9A0-4377E63B1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147711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87123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7374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7195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87044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371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97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- 2017-05-31 15:01:11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تاليسمان، سيارة آمنة للعوائل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Family safe,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2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- 2017-05-30 20:00:32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04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- 2017-05-30 15:00:32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مساعد صف السيارة الخلفي، #رينو #كابتشر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Renaualt #Captur comes with a rear park assist system, no need to worry about obstacles in your blind spot!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68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- 2017-05-29 15:01:28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كوليوس، أيا كان ما تريده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Koleos, whatever you 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5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- 2017-05-28 15:01:47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key driver for Renault is… Can you find the answer?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5773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B5761B3-732A-469D-8862-80BA79C15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B52AC-15B9-4F08-AFFD-63930D7DD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133147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ABE3D-B50B-4111-ADE9-E4029D62D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19411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505813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8890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0959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6047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5456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87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- 2017-05-27 13:00:07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49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- 2017-05-25 18:07:56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Ramadan!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96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- 2017-05-24 15:00:33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يتيح تكييف الهواء الأوتوماتيكي ضبط درجة الحرارة المطلوبة لمزيد من الراحةز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automatic air conditioning lets you adjust the desired temperature for greater comfort.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02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- 2017-05-24 13:00:17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8648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3942ED3-14EF-4722-B8BF-4D0BA7134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E07A9-16FF-42B9-B695-7DDB7BECB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192615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AA858-E863-4C0F-9495-0E6C5A8F5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1525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25150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1584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8317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4043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1167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71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- 2017-05-23 15:01:00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دوكر فان، شريكك في الأعمال والنجاح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Dokker Van, your partner in business &amp;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43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- 2017-05-21 15:00:38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GAA operates through how many showrooms? Can you find the number 'eight'?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6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- 2017-05-21 13:00:08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86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- 2017-05-18 15:01:15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#تاليسمان، تصميم أنيق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#Talisman, an elegant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5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- 2017-05-18 13:00:14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0611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DEEA27D-62E8-41F6-8530-826BDE3D4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53260-9E03-4B75-98B6-66F4E4523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247533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576D2-B534-4BA1-A138-2B56092A7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10357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20875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3564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6828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1803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6005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44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- 2017-05-17 15:08:27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تاليسمان، الأناقة بذاتها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Talisman, calm and elegant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28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- 2017-05-16 15:01:01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كابتشر، حديث وأنيق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Capture, for the modern and elegant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0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- 2017-05-15 17:21:57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- 2017-05-15 17:19:36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817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- 2017-05-15 15:04:24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تاليسمان، خطوتك التالية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Talisman, your next 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33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- 2017-05-14 15:01:10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 aims to offer… Can you find 'mobility'?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9751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5D5520B-5AEB-431F-96F4-C3BF8A6B7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29977-1338-4051-8347-BEBB3C3D2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098239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2BA357-0DB7-45EA-8171-4D747C00B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6666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36876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777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68545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4743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3085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75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- 2017-05-10 15:02:51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نظام التحكم بثبات المركبة إلكترونيًا، يساعدك على التحكم في سيارتك في ظروف القيادة الصعبة.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Electronic stability control, helps you keep control of your vehicle in difficult driving conditions.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9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- 2017-05-09 15:02:40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#تاليسمان للعملاء المتطلعين إلى الجودة والذين هم على دراية بأحدث التقنيات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#Talisman for up-market and tech-savvy customers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38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- 2017-05-08 18:03:28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داستر، حياة بلا حدود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Duster, live without limits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9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- 2017-05-08 15:03:51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Renault's slogan is… Can you find 'Drive the Change'?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59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- 2017-05-07 18:05:37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تشغيل المحرك عن بعد وبطاقة #رينو الذكية، فقط مع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Experience remote engine start and #Renault smart card only with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7149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6D43862-2A1F-47B8-8AE5-3C12FCE04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79385-78B5-4994-B6D6-F647B575F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078908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4D649-8F59-44FA-8989-E8B3B06E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8F77B4-D643-46F9-9C26-9E4A7AF40A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66628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32D54-9CB6-45DA-BAFE-4B986FBFD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2EFE2-17A7-4BCB-95DE-C96F65935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360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20180308_092608</Template>
  <TotalTime>0</TotalTime>
  <Words>528</Words>
  <Application>Microsoft Office PowerPoint</Application>
  <PresentationFormat>On-screen Show (4:3)</PresentationFormat>
  <Paragraphs>195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Lato</vt:lpstr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2018-03-08T09:26:09Z</dcterms:created>
  <dcterms:modified xsi:type="dcterms:W3CDTF">2018-03-08T09:26:31Z</dcterms:modified>
</cp:coreProperties>
</file>