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16130</c:v>
                </c:pt>
                <c:pt idx="1">
                  <c:v>16133</c:v>
                </c:pt>
                <c:pt idx="2">
                  <c:v>16135</c:v>
                </c:pt>
                <c:pt idx="3">
                  <c:v>16137</c:v>
                </c:pt>
                <c:pt idx="4">
                  <c:v>16140</c:v>
                </c:pt>
                <c:pt idx="5">
                  <c:v>16143</c:v>
                </c:pt>
                <c:pt idx="6">
                  <c:v>16145</c:v>
                </c:pt>
                <c:pt idx="7">
                  <c:v>16146</c:v>
                </c:pt>
                <c:pt idx="8">
                  <c:v>16147</c:v>
                </c:pt>
                <c:pt idx="9">
                  <c:v>16148</c:v>
                </c:pt>
                <c:pt idx="10">
                  <c:v>16154</c:v>
                </c:pt>
                <c:pt idx="11">
                  <c:v>16159</c:v>
                </c:pt>
                <c:pt idx="12">
                  <c:v>16163</c:v>
                </c:pt>
                <c:pt idx="13">
                  <c:v>16163</c:v>
                </c:pt>
                <c:pt idx="14">
                  <c:v>16162</c:v>
                </c:pt>
                <c:pt idx="15">
                  <c:v>16163</c:v>
                </c:pt>
                <c:pt idx="16">
                  <c:v>16162</c:v>
                </c:pt>
                <c:pt idx="17">
                  <c:v>16164</c:v>
                </c:pt>
                <c:pt idx="18">
                  <c:v>16166</c:v>
                </c:pt>
                <c:pt idx="19">
                  <c:v>16174</c:v>
                </c:pt>
                <c:pt idx="20">
                  <c:v>16175</c:v>
                </c:pt>
                <c:pt idx="21">
                  <c:v>16180</c:v>
                </c:pt>
                <c:pt idx="22">
                  <c:v>16179</c:v>
                </c:pt>
                <c:pt idx="23">
                  <c:v>16181</c:v>
                </c:pt>
                <c:pt idx="24">
                  <c:v>16183</c:v>
                </c:pt>
                <c:pt idx="25">
                  <c:v>16185</c:v>
                </c:pt>
                <c:pt idx="26">
                  <c:v>16186</c:v>
                </c:pt>
                <c:pt idx="27">
                  <c:v>16192</c:v>
                </c:pt>
                <c:pt idx="28">
                  <c:v>16201</c:v>
                </c:pt>
                <c:pt idx="29">
                  <c:v>16199</c:v>
                </c:pt>
                <c:pt idx="30">
                  <c:v>16199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2C-4BB3-AF17-A2C430A06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143408"/>
        <c:axId val="167735232"/>
      </c:lineChart>
      <c:dateAx>
        <c:axId val="15414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735232"/>
        <c:crosses val="autoZero"/>
        <c:auto val="1"/>
        <c:lblOffset val="100"/>
        <c:baseTimeUnit val="days"/>
      </c:dateAx>
      <c:valAx>
        <c:axId val="16773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4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1.8598884066955999E-2</c:v>
                </c:pt>
                <c:pt idx="2">
                  <c:v>1.2396950350214E-2</c:v>
                </c:pt>
                <c:pt idx="3">
                  <c:v>1.2395413696931999E-2</c:v>
                </c:pt>
                <c:pt idx="4">
                  <c:v>1.8590816136828E-2</c:v>
                </c:pt>
                <c:pt idx="5">
                  <c:v>1.8587360594796001E-2</c:v>
                </c:pt>
                <c:pt idx="6">
                  <c:v>1.2389270891408E-2</c:v>
                </c:pt>
                <c:pt idx="7">
                  <c:v>6.1938680706101002E-3</c:v>
                </c:pt>
                <c:pt idx="8">
                  <c:v>6.1934844543539997E-3</c:v>
                </c:pt>
                <c:pt idx="9">
                  <c:v>6.1931008856134003E-3</c:v>
                </c:pt>
                <c:pt idx="10">
                  <c:v>3.7156304186277002E-2</c:v>
                </c:pt>
                <c:pt idx="11">
                  <c:v>3.0952086170608E-2</c:v>
                </c:pt>
                <c:pt idx="12">
                  <c:v>2.4754007054891999E-2</c:v>
                </c:pt>
                <c:pt idx="13">
                  <c:v>0</c:v>
                </c:pt>
                <c:pt idx="14">
                  <c:v>-6.1869702406731003E-3</c:v>
                </c:pt>
                <c:pt idx="15">
                  <c:v>6.1873530503650997E-3</c:v>
                </c:pt>
                <c:pt idx="16">
                  <c:v>-6.1869702406731003E-3</c:v>
                </c:pt>
                <c:pt idx="17">
                  <c:v>1.237470610073E-2</c:v>
                </c:pt>
                <c:pt idx="18">
                  <c:v>1.2373174956694001E-2</c:v>
                </c:pt>
                <c:pt idx="19">
                  <c:v>4.9486576766051997E-2</c:v>
                </c:pt>
                <c:pt idx="20">
                  <c:v>6.1827624582664002E-3</c:v>
                </c:pt>
                <c:pt idx="21">
                  <c:v>3.0911901081917E-2</c:v>
                </c:pt>
                <c:pt idx="22">
                  <c:v>-6.1804697156983999E-3</c:v>
                </c:pt>
                <c:pt idx="23">
                  <c:v>1.2361703442734E-2</c:v>
                </c:pt>
                <c:pt idx="24">
                  <c:v>1.2360175514492E-2</c:v>
                </c:pt>
                <c:pt idx="25">
                  <c:v>1.2358647963913E-2</c:v>
                </c:pt>
                <c:pt idx="26">
                  <c:v>6.1785603954279001E-3</c:v>
                </c:pt>
                <c:pt idx="27">
                  <c:v>3.7069072037563003E-2</c:v>
                </c:pt>
                <c:pt idx="28">
                  <c:v>5.5583003952569002E-2</c:v>
                </c:pt>
                <c:pt idx="29">
                  <c:v>-1.2344916980433E-2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4-41CE-8EEC-B81A02E0D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315896"/>
        <c:axId val="370313928"/>
      </c:lineChart>
      <c:dateAx>
        <c:axId val="37031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13928"/>
        <c:crosses val="autoZero"/>
        <c:auto val="1"/>
        <c:lblOffset val="100"/>
        <c:baseTimeUnit val="days"/>
      </c:dateAx>
      <c:valAx>
        <c:axId val="37031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1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3.0998140111592999E-2</c:v>
                </c:pt>
                <c:pt idx="1">
                  <c:v>0</c:v>
                </c:pt>
                <c:pt idx="2">
                  <c:v>0</c:v>
                </c:pt>
                <c:pt idx="3">
                  <c:v>1.2394645513138E-2</c:v>
                </c:pt>
                <c:pt idx="4">
                  <c:v>0</c:v>
                </c:pt>
                <c:pt idx="5">
                  <c:v>0</c:v>
                </c:pt>
                <c:pt idx="6">
                  <c:v>2.4777006937562001E-2</c:v>
                </c:pt>
                <c:pt idx="7">
                  <c:v>2.4775472282440002E-2</c:v>
                </c:pt>
                <c:pt idx="8">
                  <c:v>0</c:v>
                </c:pt>
                <c:pt idx="9">
                  <c:v>4.3351706199294002E-2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1.237470610073E-2</c:v>
                </c:pt>
                <c:pt idx="15">
                  <c:v>0</c:v>
                </c:pt>
                <c:pt idx="16">
                  <c:v>1.237470610073E-2</c:v>
                </c:pt>
                <c:pt idx="17">
                  <c:v>1.8560910722019E-2</c:v>
                </c:pt>
                <c:pt idx="18">
                  <c:v>0</c:v>
                </c:pt>
                <c:pt idx="19">
                  <c:v>0</c:v>
                </c:pt>
                <c:pt idx="20">
                  <c:v>4.1218416388442E-3</c:v>
                </c:pt>
                <c:pt idx="21">
                  <c:v>2.4726463497557999E-2</c:v>
                </c:pt>
                <c:pt idx="22">
                  <c:v>6.1808517213671997E-3</c:v>
                </c:pt>
                <c:pt idx="23">
                  <c:v>1.0300782859496999E-2</c:v>
                </c:pt>
                <c:pt idx="24">
                  <c:v>8.0336175998021994E-2</c:v>
                </c:pt>
                <c:pt idx="25">
                  <c:v>0</c:v>
                </c:pt>
                <c:pt idx="26">
                  <c:v>0</c:v>
                </c:pt>
                <c:pt idx="27">
                  <c:v>6.1770337883747996E-3</c:v>
                </c:pt>
                <c:pt idx="28">
                  <c:v>1.2348728081008E-2</c:v>
                </c:pt>
                <c:pt idx="29">
                  <c:v>1.6460905349794001E-2</c:v>
                </c:pt>
                <c:pt idx="30">
                  <c:v>5.5558985122537999E-2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E3-4042-A152-28FA5B2C6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537888"/>
        <c:axId val="371538216"/>
      </c:lineChart>
      <c:dateAx>
        <c:axId val="37153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8216"/>
        <c:crosses val="autoZero"/>
        <c:auto val="1"/>
        <c:lblOffset val="100"/>
        <c:baseTimeUnit val="days"/>
      </c:dateAx>
      <c:valAx>
        <c:axId val="37153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3F190-3515-4E71-AD68-0B78310C93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B5251-BC07-4662-868B-64FDCFD33E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31923-320A-4B57-8A4F-286B35CE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2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4CB1B-8E3A-4654-9146-6E9E4FBB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39125F-BFB3-49C6-97E8-3376ED1779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1331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3F6B3-BA2E-48C7-B333-BE64FF91A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A2361-91F2-4246-A44A-AF197FB5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6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C9B86-8DCE-46EC-9F61-92E8E37C9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5177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77399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521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010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279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011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47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42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908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55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926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85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349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56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9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1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2232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6D0276-84F7-497A-BB25-CA6EB6AC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C0A6E-789B-426E-99CB-1F7243862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622669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2A4ED-00BD-4898-BFF7-E6738D407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F1076-C228-4347-9FF1-D43152E202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91127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725F8-5BE2-40ED-B582-9F9F85E86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CEC9C-7CE7-4919-AF4D-5B4D5C272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6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3B2E-6048-4496-816A-D33E01BF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6C18C5-FACE-4DBC-9451-DAA8A89358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31028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CAA14-C0B2-423C-91C6-AD4BC7620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C7576-798D-4507-AE1C-3F45C8754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9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E9F1E-6A4B-49B2-AD56-2315E2B50E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7431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7805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700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233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697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233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92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01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- 2017-05-31 15:00:44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سيارة آمنة للعوائل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Family safe, #Talisman https://t.co/40mZykpjqo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- 2017-05-30 15:00:32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مساعد صف السيارة الخلفي، #رينو #كابتشر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Renaualt #Captur comes with a rear park assist system to help you cover your blind spots! https://t.co/jACf8Yg9gi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43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- 2017-05-30 14:00:48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https://t.co/syjRHgNDqp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1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- 2017-05-30 13:00:52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https://t.co/arD3kcibIe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31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- 2017-05-29 15:01:07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كوليوس، أيا كان ما تريده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Koleos, whatever you quest https://t.co/nG6U5RpJH3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66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- 2017-05-28 15:00:23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key driver for Renault is… Can you find the answer? https://t.co/p4FLT0Meq9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939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EBC828-952B-4B4A-AA6F-73A05ADB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3EAD0-022D-4DC8-9F08-A26E07299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121890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42766-2988-43D8-BAA2-EDFE3B81A8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8753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766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78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779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51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276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262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6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- 2017-05-27 14:00:23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https://t.co/qUBiw00PZX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9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- 2017-05-27 13:00:35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https://t.co/7V5sNzbdKm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88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- 2017-05-25 17:21:45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Ramadan! https://t.co/p3KLEc0M8g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8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- 2017-05-24 15:00:38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تكييف هواء أوتوماتيكي، ضبط درجة الحرارة المطلوبة لراحتك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Automatic air conditioning, desired temperature for greater comfort. #Symbol https://t.co/PT9nmifrED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61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- 2017-05-24 14:00:44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https://t.co/Rft4DMQTvJ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2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- 2017-05-24 13:00:15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https://t.co/NLjlWnkWZz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434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57C026-FBDB-49C1-9090-810C20A5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98881-7255-45DF-BD10-04F9F083D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449418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C2F5A-FA4A-499F-84F1-AE44018F0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4692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0776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510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941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573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77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232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7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- 2017-05-23 15:00:44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دوكر فان، شريكك في الأعمال والنجاح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Dokker Van, your partner in business &amp;amp; progress https://t.co/bDEUuLlC6y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- 2017-05-22 15:00:53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سيمبول، مستوى أعلى من الميزات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Symbol, a new standard of equipment https://t.co/hW4nkd5SIF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74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- 2017-05-21 15:01:00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GAA operates through how many showrooms? Can you find the number 'eight'? https://t.co/ALd1WKoM35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03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- 2017-05-21 14:00:34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https://t.co/t6DwvXFpBE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34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- 2017-05-21 13:00:53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https://t.co/q6HNFtJcjG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3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- 2017-05-18 15:00:09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تصميم أنيق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an elegant design https://t.co/ISyIQtzWSB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0864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D8E4EF-E02E-49C2-A665-D5913A623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5694A-EBEE-4E8B-994F-511A78FC5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55413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C05FD-518D-447F-89CB-9EF2F8541E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3037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51736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18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834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6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400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870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7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- 2017-05-18 14:00:56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
https://t.co/yxrrDcXRgR https://t.co/UtrHwBpfzc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8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- 2017-05-18 13:01:25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https://t.co/kNMjy4xVcw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41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- 2017-05-17 15:00:50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الأناقة بذاتها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Talisman, calm and elegant https://t.co/JXDUOPLv98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1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- 2017-05-16 15:00:45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كابتشر، حديث وأنيق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Capture, for the modern and elegant https://t.co/NquTdhOsLb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2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- 2017-05-15 15:01:39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https://t.co/ODDItIDgUL https://t.co/nap7lzzMs7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83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- 2017-05-15 15:00:50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خطوتك التالية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Talisman, your next move https://t.co/JsGWNYFxnk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298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A7A74D1-CFB9-4E23-9BE2-975C1819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18A65-CE40-4E14-BCDA-CBA1AF5C0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77234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7DCD6-7CE4-4759-88D3-5FE258C29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0692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35993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96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81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770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12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30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23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- 2017-05-15 14:59:35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https://t.co/ODDItIDgUL https://t.co/4vs2y5OKCL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543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5766327-5FB2-469B-93DC-45E435C7B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BCC21-6884-4322-B7BE-5D5E735BB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901224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20180308_092534</Template>
  <TotalTime>0</TotalTime>
  <Words>465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2018-03-08T09:25:35Z</dcterms:created>
  <dcterms:modified xsi:type="dcterms:W3CDTF">2018-03-08T09:25:56Z</dcterms:modified>
</cp:coreProperties>
</file>