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59127</c:v>
                </c:pt>
                <c:pt idx="1">
                  <c:v>59127</c:v>
                </c:pt>
                <c:pt idx="2">
                  <c:v>59129</c:v>
                </c:pt>
                <c:pt idx="3">
                  <c:v>59126</c:v>
                </c:pt>
                <c:pt idx="4">
                  <c:v>59127</c:v>
                </c:pt>
                <c:pt idx="5">
                  <c:v>59127</c:v>
                </c:pt>
                <c:pt idx="6">
                  <c:v>59125</c:v>
                </c:pt>
                <c:pt idx="7">
                  <c:v>59129</c:v>
                </c:pt>
                <c:pt idx="8">
                  <c:v>59132</c:v>
                </c:pt>
                <c:pt idx="9">
                  <c:v>59134</c:v>
                </c:pt>
                <c:pt idx="10">
                  <c:v>59135</c:v>
                </c:pt>
                <c:pt idx="11">
                  <c:v>59136</c:v>
                </c:pt>
                <c:pt idx="12">
                  <c:v>59136</c:v>
                </c:pt>
                <c:pt idx="13">
                  <c:v>59139</c:v>
                </c:pt>
                <c:pt idx="14">
                  <c:v>59138</c:v>
                </c:pt>
                <c:pt idx="15">
                  <c:v>59132</c:v>
                </c:pt>
                <c:pt idx="16">
                  <c:v>59131</c:v>
                </c:pt>
                <c:pt idx="17">
                  <c:v>59130</c:v>
                </c:pt>
                <c:pt idx="18">
                  <c:v>59124</c:v>
                </c:pt>
                <c:pt idx="19">
                  <c:v>59122</c:v>
                </c:pt>
                <c:pt idx="20">
                  <c:v>59120</c:v>
                </c:pt>
                <c:pt idx="21">
                  <c:v>59120</c:v>
                </c:pt>
                <c:pt idx="22">
                  <c:v>59121</c:v>
                </c:pt>
                <c:pt idx="23">
                  <c:v>59123</c:v>
                </c:pt>
                <c:pt idx="24">
                  <c:v>59133</c:v>
                </c:pt>
                <c:pt idx="25">
                  <c:v>59137</c:v>
                </c:pt>
                <c:pt idx="26">
                  <c:v>59137</c:v>
                </c:pt>
                <c:pt idx="27">
                  <c:v>59133</c:v>
                </c:pt>
                <c:pt idx="28">
                  <c:v>59131</c:v>
                </c:pt>
                <c:pt idx="29">
                  <c:v>59129</c:v>
                </c:pt>
                <c:pt idx="30">
                  <c:v>59135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D3-4CE8-B081-BAFD27BC6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11248"/>
        <c:axId val="286509608"/>
      </c:lineChart>
      <c:dateAx>
        <c:axId val="28651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09608"/>
        <c:crosses val="autoZero"/>
        <c:auto val="1"/>
        <c:lblOffset val="100"/>
        <c:baseTimeUnit val="days"/>
      </c:dateAx>
      <c:valAx>
        <c:axId val="28650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1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1.3953488372093001E-2</c:v>
                </c:pt>
                <c:pt idx="1">
                  <c:v>0</c:v>
                </c:pt>
                <c:pt idx="2">
                  <c:v>1.0147476660804001E-2</c:v>
                </c:pt>
                <c:pt idx="3">
                  <c:v>1.0147648282510999E-2</c:v>
                </c:pt>
                <c:pt idx="4">
                  <c:v>0</c:v>
                </c:pt>
                <c:pt idx="5">
                  <c:v>3.3825494275034999E-3</c:v>
                </c:pt>
                <c:pt idx="6">
                  <c:v>1.0993471569190999E-2</c:v>
                </c:pt>
                <c:pt idx="7">
                  <c:v>3.3825494275034999E-3</c:v>
                </c:pt>
                <c:pt idx="8">
                  <c:v>5.9191611703026999E-3</c:v>
                </c:pt>
                <c:pt idx="9">
                  <c:v>1.3528824852451E-2</c:v>
                </c:pt>
                <c:pt idx="10">
                  <c:v>0</c:v>
                </c:pt>
                <c:pt idx="11">
                  <c:v>3.3820918237929998E-3</c:v>
                </c:pt>
                <c:pt idx="12">
                  <c:v>0</c:v>
                </c:pt>
                <c:pt idx="13">
                  <c:v>3.3819774422105E-3</c:v>
                </c:pt>
                <c:pt idx="14">
                  <c:v>8.1166086103689992E-3</c:v>
                </c:pt>
                <c:pt idx="15">
                  <c:v>1.5219413207069E-2</c:v>
                </c:pt>
                <c:pt idx="16">
                  <c:v>6.7646412203413E-3</c:v>
                </c:pt>
                <c:pt idx="17">
                  <c:v>7.6103500761035003E-3</c:v>
                </c:pt>
                <c:pt idx="18">
                  <c:v>0</c:v>
                </c:pt>
                <c:pt idx="19">
                  <c:v>0</c:v>
                </c:pt>
                <c:pt idx="20">
                  <c:v>2.5371695336682001E-3</c:v>
                </c:pt>
                <c:pt idx="21">
                  <c:v>1.8606224627875999E-2</c:v>
                </c:pt>
                <c:pt idx="22">
                  <c:v>1.1840324763194E-2</c:v>
                </c:pt>
                <c:pt idx="23">
                  <c:v>5.0742532390650004E-3</c:v>
                </c:pt>
                <c:pt idx="24">
                  <c:v>2.9596806927344E-2</c:v>
                </c:pt>
                <c:pt idx="25">
                  <c:v>0</c:v>
                </c:pt>
                <c:pt idx="26">
                  <c:v>4.5093032562806001E-3</c:v>
                </c:pt>
                <c:pt idx="27">
                  <c:v>1.8601505030862001E-2</c:v>
                </c:pt>
                <c:pt idx="28">
                  <c:v>1.2683487790029001E-2</c:v>
                </c:pt>
                <c:pt idx="29">
                  <c:v>6.7647556232031001E-3</c:v>
                </c:pt>
                <c:pt idx="30">
                  <c:v>1.7756882906041001E-2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40-4528-AA04-C6DD83B31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391896"/>
        <c:axId val="362387960"/>
      </c:lineChart>
      <c:dateAx>
        <c:axId val="36239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87960"/>
        <c:crosses val="autoZero"/>
        <c:auto val="1"/>
        <c:lblOffset val="100"/>
        <c:baseTimeUnit val="days"/>
      </c:dateAx>
      <c:valAx>
        <c:axId val="36238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5.0740815912320002E-3</c:v>
                </c:pt>
                <c:pt idx="1">
                  <c:v>0</c:v>
                </c:pt>
                <c:pt idx="2">
                  <c:v>3.3825494275034999E-3</c:v>
                </c:pt>
                <c:pt idx="3">
                  <c:v>-5.0736525224508999E-3</c:v>
                </c:pt>
                <c:pt idx="4">
                  <c:v>1.6913033183371001E-3</c:v>
                </c:pt>
                <c:pt idx="5">
                  <c:v>0</c:v>
                </c:pt>
                <c:pt idx="6">
                  <c:v>-3.3825494275034999E-3</c:v>
                </c:pt>
                <c:pt idx="7">
                  <c:v>6.7653276955603001E-3</c:v>
                </c:pt>
                <c:pt idx="8">
                  <c:v>5.0736525224508999E-3</c:v>
                </c:pt>
                <c:pt idx="9">
                  <c:v>3.3822634106743998E-3</c:v>
                </c:pt>
                <c:pt idx="10">
                  <c:v>1.6910745087428999E-3</c:v>
                </c:pt>
                <c:pt idx="11">
                  <c:v>1.6910459118964999E-3</c:v>
                </c:pt>
                <c:pt idx="12">
                  <c:v>0</c:v>
                </c:pt>
                <c:pt idx="13">
                  <c:v>5.0730519480519003E-3</c:v>
                </c:pt>
                <c:pt idx="14">
                  <c:v>-1.6909315341821999E-3</c:v>
                </c:pt>
                <c:pt idx="15">
                  <c:v>-1.0145760762961E-2</c:v>
                </c:pt>
                <c:pt idx="16">
                  <c:v>-1.6911317053371999E-3</c:v>
                </c:pt>
                <c:pt idx="17">
                  <c:v>-1.6911603050853001E-3</c:v>
                </c:pt>
                <c:pt idx="18">
                  <c:v>-1.0147133434805E-2</c:v>
                </c:pt>
                <c:pt idx="19">
                  <c:v>-3.3827210608212998E-3</c:v>
                </c:pt>
                <c:pt idx="20">
                  <c:v>-3.3828354927099998E-3</c:v>
                </c:pt>
                <c:pt idx="21">
                  <c:v>0</c:v>
                </c:pt>
                <c:pt idx="22">
                  <c:v>1.6914749661705E-3</c:v>
                </c:pt>
                <c:pt idx="23">
                  <c:v>3.3828927115577001E-3</c:v>
                </c:pt>
                <c:pt idx="24">
                  <c:v>1.6913891378989999E-2</c:v>
                </c:pt>
                <c:pt idx="25">
                  <c:v>6.7644124262256E-3</c:v>
                </c:pt>
                <c:pt idx="26">
                  <c:v>0</c:v>
                </c:pt>
                <c:pt idx="27">
                  <c:v>-6.7639548844209002E-3</c:v>
                </c:pt>
                <c:pt idx="28">
                  <c:v>-3.3822062131128E-3</c:v>
                </c:pt>
                <c:pt idx="29">
                  <c:v>-3.3823206101706001E-3</c:v>
                </c:pt>
                <c:pt idx="30">
                  <c:v>1.0147305044901999E-2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B9-472C-B18B-C62FD4224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181624"/>
        <c:axId val="364185232"/>
      </c:lineChart>
      <c:dateAx>
        <c:axId val="36418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85232"/>
        <c:crosses val="autoZero"/>
        <c:auto val="1"/>
        <c:lblOffset val="100"/>
        <c:baseTimeUnit val="days"/>
      </c:dateAx>
      <c:valAx>
        <c:axId val="36418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8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06-4BBF-86E6-71CEA5580B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370944"/>
        <c:axId val="412367992"/>
      </c:radarChart>
      <c:catAx>
        <c:axId val="41237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367992"/>
        <c:crosses val="autoZero"/>
        <c:auto val="1"/>
        <c:lblAlgn val="ctr"/>
        <c:lblOffset val="100"/>
        <c:noMultiLvlLbl val="0"/>
      </c:catAx>
      <c:valAx>
        <c:axId val="41236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37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586A9-FE74-4F0D-873D-E1683D32E4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3397C-522D-49E7-BAAC-026DA0A4C4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F88CA-8FD0-455C-AADE-C0FD5D5C4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7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1ACD-FEFA-4AD7-97C6-441F6B50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BBE14-851C-4C85-96DA-FB1220AB67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8900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2048B-2916-440F-980F-7D56D01D9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FDEDF-FE31-482E-956E-EAB685D7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46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96DFC-F376-4D43-8D0C-A30B1CCE6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0456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85927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9686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1223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6553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6904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1766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1227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2204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6078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4134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63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702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BAD146-747D-46D6-9C34-3D51E49AB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04B01-5893-4F77-B74B-39E6D4026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428017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AF1A8-F40E-4F2E-8AAB-9EEB0B48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9C4427-B03B-4D18-A844-BE812BAFF4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4781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31E93-548D-4814-BD25-00DC76065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784A8-86EF-4FE7-9C5C-6D16077B0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30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863F-886F-4AB4-8769-31CBD1005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BDB923-5DC0-4603-9323-F10E676A3B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48725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98C12-99AD-4885-AFBE-4FB269D2E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2D91C-81B2-4E7C-8E5C-98DA35EE3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64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B1A48-FD6C-4E64-9AA9-CFCD732405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6652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51506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072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698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0488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381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142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801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97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63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- 2017-05-31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تاليسمان، سيارة آمنة للعوائل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Family safe,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37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- 2017-05-31 14:47:27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58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- 2017-05-30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79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- 2017-05-30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59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- 2017-05-30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مساعد صف السيارة الخلفي، #رينو #كابتشر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Renaualt #Captur comes with a rear park assist system, no need to worry about obstacles in your blind spot!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508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C1C4B27-7047-4EA3-897C-41A2F393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5847F-B208-4D77-9FDC-71D3A3580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4267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7D4DE-3B50-44D7-82E4-B157BBEC9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7598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6685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294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77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391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249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9934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274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671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5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- 2017-05-30 10:43:00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 nothing come in between you and a great time out.
25% off on timing belt kit &amp; labour
www.myrenault-me.com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تبـدأ مـن راحــة البــال أحـلـى الأوقــات
25% خصم على مجموعة حزام التوقيت وعلى الأجــــور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59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- 2017-05-29 15:19:02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08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- 2017-05-29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كوليوس، أيا كان ما تريده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Koleos, whatever you 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53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key driver for Renault is… Can you find the answer?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0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- 2017-05-27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55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- 2017-05-27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3664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80A9DE2-1D84-4889-B237-F28CC4AD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6EFCB-0DE3-48B7-8730-9B25D50D3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700687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24398-FFE1-44AB-8166-67B9A516F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9010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945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350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348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84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9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846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431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65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7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- 2017-05-27 10:47:00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تبـدأ مـن راحــة البــال أحـلـى الأوقــات
25% خصم على مجموعة حزام التوقيت وعلى الأجــــور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www.myrenault-me.com/ar/
Let nothing come in between you and a great time out.
25% off on timing belt kit &amp; labour
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- 2017-05-25 17:21:52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Ramadan!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- 2017-05-25 17:15:12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9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- 2017-05-24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يتيح تكييف الهواء الأوتوماتيكي ضبط درجة الحرارة المطلوبة لمزيد من الراحة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automatic air conditioning lets you adjust the desired temperature for greater comfort.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01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272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EEFF842-8742-4043-A7B5-C034C67CC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8225D-1C76-4378-901A-DB7A7B1C5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96267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1DFFA-8106-4685-9EF7-ACEC34095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0557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2630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728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757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945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96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991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2140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87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98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- 2017-05-24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7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- 2017-05-24 10:49:00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تبـدأ مـن راحــة البــال أحـلـى الأوقــات
25% خصم على مجموعة حزام التوقيت وعلى الأجــــور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www.myrenault-me.com/ar/
Let nothing come in between you and a great time out.
25% off on timing belt kit &amp; labour
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55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- 2017-05-23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دوكر فان، شريكك في الأعمال والنجاح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Dokker Van, your partner in business &amp;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6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- 2017-05-22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سيمبول، مستوى أعلى من الميزات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Symbol, a new standard of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1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- 2017-05-21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GAA operates through how many showrooms? Can you find the number 'eight'?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77747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7FD81BE-AF52-49BE-B4E7-7CA39CCA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373D7-CC3C-4BFB-871E-0B1FA59BE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073223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7A193-4BE8-4979-8571-36C013B35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0258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26068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067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180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6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002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417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803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1596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66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67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- 2017-05-21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09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- 2017-05-21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تبـدأ مـن راحــة البــال أحـلـى الأوقــات
25% خصم على مجموعة حزام التوقيت وعلى الأجــــور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www.myrenault-me.com/ar/
Let nothing come in between you and a great time out.
25% off on timing belt kit &amp; labour
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3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- 2017-05-18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تصميم أنيق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an elegant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2843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5FBCE73-AF39-454D-9BB1-B5CC92034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C3D68-B6BF-4182-A168-83C77ECB9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25285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037BE-6AF3-4565-BF40-2CB310EB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D4000D-DF54-4FD1-894A-AE29B3393D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0454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FB838-DD26-4D62-9CE7-915309A37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2531B-66B8-4133-A8EB-E62E43B81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358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20180308_092450</Template>
  <TotalTime>0</TotalTime>
  <Words>608</Words>
  <Application>Microsoft Office PowerPoint</Application>
  <PresentationFormat>On-screen Show (4:3)</PresentationFormat>
  <Paragraphs>285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Lato</vt:lpstr>
      <vt:lpstr>Calibri</vt:lpstr>
      <vt:lpstr>Arial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2018-03-08T09:24:51Z</dcterms:created>
  <dcterms:modified xsi:type="dcterms:W3CDTF">2018-03-08T09:25:21Z</dcterms:modified>
</cp:coreProperties>
</file>