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D-41A6-916C-0002AF9445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2D-41A6-916C-0002AF9445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2D-41A6-916C-0002AF944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306560"/>
        <c:axId val="283303936"/>
      </c:barChart>
      <c:catAx>
        <c:axId val="28330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03936"/>
        <c:crosses val="autoZero"/>
        <c:auto val="1"/>
        <c:lblAlgn val="ctr"/>
        <c:lblOffset val="100"/>
        <c:noMultiLvlLbl val="0"/>
      </c:catAx>
      <c:valAx>
        <c:axId val="28330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0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250A2-023E-485C-B45F-72E97B38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3372D5-E727-4BE1-88D3-58DA7C8A66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96746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39F0C-9C5B-4030-87FF-26A1EC614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F337-8BFA-4866-A1F3-2E6DA20D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8194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20180308_091216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2018-03-08T09:12:17Z</dcterms:created>
  <dcterms:modified xsi:type="dcterms:W3CDTF">2018-03-08T09:12:21Z</dcterms:modified>
</cp:coreProperties>
</file>