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16140</c:v>
                </c:pt>
                <c:pt idx="1">
                  <c:v>16138</c:v>
                </c:pt>
                <c:pt idx="2">
                  <c:v>16138</c:v>
                </c:pt>
                <c:pt idx="3">
                  <c:v>16139</c:v>
                </c:pt>
                <c:pt idx="4">
                  <c:v>16139</c:v>
                </c:pt>
                <c:pt idx="5">
                  <c:v>16138</c:v>
                </c:pt>
                <c:pt idx="6">
                  <c:v>16138</c:v>
                </c:pt>
                <c:pt idx="7">
                  <c:v>16135</c:v>
                </c:pt>
                <c:pt idx="8">
                  <c:v>16127</c:v>
                </c:pt>
                <c:pt idx="9">
                  <c:v>16128</c:v>
                </c:pt>
                <c:pt idx="10">
                  <c:v>16123</c:v>
                </c:pt>
                <c:pt idx="11">
                  <c:v>16124</c:v>
                </c:pt>
                <c:pt idx="12">
                  <c:v>16126</c:v>
                </c:pt>
                <c:pt idx="13">
                  <c:v>16128</c:v>
                </c:pt>
                <c:pt idx="14">
                  <c:v>16131</c:v>
                </c:pt>
                <c:pt idx="15">
                  <c:v>16134</c:v>
                </c:pt>
                <c:pt idx="16">
                  <c:v>16135</c:v>
                </c:pt>
                <c:pt idx="17">
                  <c:v>16136</c:v>
                </c:pt>
                <c:pt idx="18">
                  <c:v>16135</c:v>
                </c:pt>
                <c:pt idx="19">
                  <c:v>16136</c:v>
                </c:pt>
                <c:pt idx="20">
                  <c:v>16139</c:v>
                </c:pt>
                <c:pt idx="21">
                  <c:v>16137</c:v>
                </c:pt>
                <c:pt idx="22">
                  <c:v>16134</c:v>
                </c:pt>
                <c:pt idx="23">
                  <c:v>16133</c:v>
                </c:pt>
                <c:pt idx="24">
                  <c:v>16135</c:v>
                </c:pt>
                <c:pt idx="25">
                  <c:v>16127</c:v>
                </c:pt>
                <c:pt idx="26">
                  <c:v>16131</c:v>
                </c:pt>
                <c:pt idx="27">
                  <c:v>16130</c:v>
                </c:pt>
                <c:pt idx="28">
                  <c:v>16128</c:v>
                </c:pt>
                <c:pt idx="29">
                  <c:v>16130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57-40B9-A184-0418A25FAA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248904"/>
        <c:axId val="283249232"/>
      </c:lineChart>
      <c:dateAx>
        <c:axId val="283248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49232"/>
        <c:crosses val="autoZero"/>
        <c:auto val="1"/>
        <c:lblOffset val="100"/>
        <c:baseTimeUnit val="days"/>
      </c:dateAx>
      <c:valAx>
        <c:axId val="28324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4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-1.2391573729864E-2</c:v>
                </c:pt>
                <c:pt idx="2">
                  <c:v>0</c:v>
                </c:pt>
                <c:pt idx="3">
                  <c:v>6.1965547155781002E-3</c:v>
                </c:pt>
                <c:pt idx="4">
                  <c:v>0</c:v>
                </c:pt>
                <c:pt idx="5">
                  <c:v>-6.1961707664663001E-3</c:v>
                </c:pt>
                <c:pt idx="6">
                  <c:v>0</c:v>
                </c:pt>
                <c:pt idx="7">
                  <c:v>-1.8589664146733999E-2</c:v>
                </c:pt>
                <c:pt idx="8">
                  <c:v>-4.9581654787729003E-2</c:v>
                </c:pt>
                <c:pt idx="9">
                  <c:v>6.2007812984436004E-3</c:v>
                </c:pt>
                <c:pt idx="10">
                  <c:v>-3.1001984126983999E-2</c:v>
                </c:pt>
                <c:pt idx="11">
                  <c:v>6.2023196675557004E-3</c:v>
                </c:pt>
                <c:pt idx="12">
                  <c:v>1.2403870007441999E-2</c:v>
                </c:pt>
                <c:pt idx="13">
                  <c:v>1.2402331638348E-2</c:v>
                </c:pt>
                <c:pt idx="14">
                  <c:v>1.8601190476190001E-2</c:v>
                </c:pt>
                <c:pt idx="15">
                  <c:v>1.8597731076808999E-2</c:v>
                </c:pt>
                <c:pt idx="16">
                  <c:v>6.1980909879757002E-3</c:v>
                </c:pt>
                <c:pt idx="17">
                  <c:v>6.1977068484661002E-3</c:v>
                </c:pt>
                <c:pt idx="18">
                  <c:v>-6.1973227565692004E-3</c:v>
                </c:pt>
                <c:pt idx="19">
                  <c:v>6.1977068484661002E-3</c:v>
                </c:pt>
                <c:pt idx="20">
                  <c:v>1.8591968269707E-2</c:v>
                </c:pt>
                <c:pt idx="21">
                  <c:v>-1.2392341532932999E-2</c:v>
                </c:pt>
                <c:pt idx="22">
                  <c:v>-1.8590816136828E-2</c:v>
                </c:pt>
                <c:pt idx="23">
                  <c:v>-6.1980909879757002E-3</c:v>
                </c:pt>
                <c:pt idx="24">
                  <c:v>1.2396950350214E-2</c:v>
                </c:pt>
                <c:pt idx="25">
                  <c:v>-4.9581654787729003E-2</c:v>
                </c:pt>
                <c:pt idx="26">
                  <c:v>2.4803125193773999E-2</c:v>
                </c:pt>
                <c:pt idx="27">
                  <c:v>-6.1992436922694997E-3</c:v>
                </c:pt>
                <c:pt idx="28">
                  <c:v>-1.2399256044637E-2</c:v>
                </c:pt>
                <c:pt idx="29">
                  <c:v>1.2400793650794001E-2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07-4BFD-BE7C-1A411AD5DF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194256"/>
        <c:axId val="282189992"/>
      </c:lineChart>
      <c:dateAx>
        <c:axId val="282194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89992"/>
        <c:crosses val="autoZero"/>
        <c:auto val="1"/>
        <c:lblOffset val="100"/>
        <c:baseTimeUnit val="days"/>
      </c:dateAx>
      <c:valAx>
        <c:axId val="28218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19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2.4784683065864999E-2</c:v>
                </c:pt>
                <c:pt idx="2">
                  <c:v>1.8589664146733999E-2</c:v>
                </c:pt>
                <c:pt idx="3">
                  <c:v>3.0982773577891001E-2</c:v>
                </c:pt>
                <c:pt idx="4">
                  <c:v>3.7177024598798E-2</c:v>
                </c:pt>
                <c:pt idx="5">
                  <c:v>1.8589664146733999E-2</c:v>
                </c:pt>
                <c:pt idx="6">
                  <c:v>0</c:v>
                </c:pt>
                <c:pt idx="7">
                  <c:v>0</c:v>
                </c:pt>
                <c:pt idx="8">
                  <c:v>2.0664145640898E-3</c:v>
                </c:pt>
                <c:pt idx="9">
                  <c:v>2.4803125193773999E-2</c:v>
                </c:pt>
                <c:pt idx="10">
                  <c:v>1.5503875968992E-2</c:v>
                </c:pt>
                <c:pt idx="11">
                  <c:v>6.2023196675557004E-3</c:v>
                </c:pt>
                <c:pt idx="12">
                  <c:v>1.8604651162790999E-2</c:v>
                </c:pt>
                <c:pt idx="13">
                  <c:v>0</c:v>
                </c:pt>
                <c:pt idx="14">
                  <c:v>0</c:v>
                </c:pt>
                <c:pt idx="15">
                  <c:v>1.2397718819737001E-2</c:v>
                </c:pt>
                <c:pt idx="16">
                  <c:v>3.0990454939879E-3</c:v>
                </c:pt>
                <c:pt idx="17">
                  <c:v>2.4790827393863998E-2</c:v>
                </c:pt>
                <c:pt idx="18">
                  <c:v>1.2395413696931999E-2</c:v>
                </c:pt>
                <c:pt idx="19">
                  <c:v>6.1977068484661002E-3</c:v>
                </c:pt>
                <c:pt idx="20">
                  <c:v>0</c:v>
                </c:pt>
                <c:pt idx="21">
                  <c:v>0</c:v>
                </c:pt>
                <c:pt idx="22">
                  <c:v>9.2965602726991E-3</c:v>
                </c:pt>
                <c:pt idx="23">
                  <c:v>1.8595425525321001E-2</c:v>
                </c:pt>
                <c:pt idx="24">
                  <c:v>8.2641213173009001E-3</c:v>
                </c:pt>
                <c:pt idx="25">
                  <c:v>0</c:v>
                </c:pt>
                <c:pt idx="26">
                  <c:v>6.2000124000248001E-3</c:v>
                </c:pt>
                <c:pt idx="27">
                  <c:v>0</c:v>
                </c:pt>
                <c:pt idx="28">
                  <c:v>0</c:v>
                </c:pt>
                <c:pt idx="29">
                  <c:v>2.4800049600098999E-2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26-4238-B598-549413531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471368"/>
        <c:axId val="375470712"/>
      </c:lineChart>
      <c:dateAx>
        <c:axId val="375471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70712"/>
        <c:crosses val="autoZero"/>
        <c:auto val="1"/>
        <c:lblOffset val="100"/>
        <c:baseTimeUnit val="days"/>
      </c:dateAx>
      <c:valAx>
        <c:axId val="37547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47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9EFE3-563D-48EB-BA40-CF201821AD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A40B20-03DF-4949-9030-425519DF8D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1664F-6B32-4683-94D3-1A9D0AC53F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255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9698A-2D54-4359-90E0-FD8F1B01D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46BBE0-362F-4BCF-A1F2-5907ED9D8D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84397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364D0-CEA1-47B8-B8C5-D06CAA4D59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93A5D-9E5F-442E-AE6C-1E138F1F6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567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6B29D7-1F60-474D-B7DB-E7B5ECFF5E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079389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850561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230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7902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4006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860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7755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03455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8525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2366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1476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7696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867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8902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5578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36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@RenaultGAA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4863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F791FBE-9B98-4027-9D81-2DFA3F7F6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FEFF7-1B79-4AF2-B86E-01B298E9A5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897659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DC03F-D8E7-4A0C-8814-78DB560DF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39F7D1-5949-4097-8FD5-E0622E3F9F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62346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C7A2B-B2F7-4B92-961D-AFF47E8CF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4E7E60-D7E9-4997-8D80-5BD838530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7640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EE632-B278-471C-BFC8-5EE1E6184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341DFF-E107-45B2-B0B3-2A9C6CDBBA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83063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5C28B-22F0-410D-89C3-79ADB4DB4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1ACF3-8F8C-48D0-94DC-6CB3DCD58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244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F22BC1-DCD6-4E48-8928-14E933B0AB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21468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78221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4890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3317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88453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2590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5591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918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- 2017-04-30 17:38:57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@saudiautolive: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#كابتشر 2017 بسعر يبدأ من 49,900 ريال #سعودي لمزيد من المعلومات يرجى الاتصال على الرقم الموحد: 920006196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473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- 2017-04-30 17:38:50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@saudiautolive: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#كابتشر 2017 بسعر يبدأ من 49,900 ريال #سعودي لمزيد من المعلومات يرجى الاتصال على الرقم الموحد: 920006196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72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- 2017-04-30 17:38:48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@saudiautolive: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#داستر 2017 بسعر يبدأ من 49,900 ريال #سعودي لمزيد من المعلومات يرجى الاتصال على الرقم الموحد: 920006196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88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- 2017-04-30 15:05:07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معلوماتك عن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is Renault's latest concept car? https://t.co/y1T8oJZOx4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4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- 2017-04-27 15:10:09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Experience #Renault #Captur with its R-LINK Evolution multimedia system with navigation, telephone and multimedia and connected services https://t.co/HpGeTD90z9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159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- 2017-04-27 15:00:45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بنظام الوسائط المتعددة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R-LINK Evolution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#رينو #كابتشر مع الملاحة، الهاتف والوسائط المتعددة وخدمات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connected https://t.co/B8bGmIcegm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411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- 2017-04-27 11:00:17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@saudiautolive: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#كابتشر 2017 بسعر يبدأ من 49,900 ريال #سعودي لمزيد من المعلومات يرجى الاتصال على الرقم الموحد: 920006196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0868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8B3CD7C-8260-4681-8ED6-E4D779A6B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BA6D7-2570-4E50-9E3A-C8FB426D72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847506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0057C9-3C3B-4B8F-B498-EF2C0D7D93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652385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39804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0586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9178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1689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4774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6640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12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- 2017-04-27 11:00:14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@saudiautolive: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#داستر 2017 بسعر يبدأ من 49,900 ريال #سعودي لمزيد من المعلومات يرجى الاتصال على الرقم الموحد: 920006196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34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- 2017-04-27 11:00:09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@saudiautolive: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#داستر 2017 بسعر يبدأ من 49,900 ريال #سعودي لمزيد من المعلومات يرجى الاتصال على الرقم الموحد: 920006196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74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- 2017-04-27 11:00:05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@saudiautolive: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#كابتشر 2017 بسعر يبدأ من 49,900 ريال #سعودي لمزيد من المعلومات يرجى الاتصال على الرقم الموحد: 920006196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84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- 2017-04-26 15:01:39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يمكنك إيجاد جميع موديلات سيارات #رينو؟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all of Renault's models? https://t.co/9Y8Nr1eOIX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26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- 2017-04-26 12:37:48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@Sale_365: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شركة أفضلية الخليج للسيارات
على #رينو كابتشر محرك أكبر وسعر أقل
#خصومات #السعودية
#توفير #معارض #سيارات
للتواصل 9200061…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344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- 2017-04-26 12:37:44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@saudiautolive: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#داستر 2017 بسعر يبدأ من 49,900 ريال #سعودي لمزيد من المعلومات يرجى الاتصال على الرقم الموحد: 920006196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99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- 2017-04-26 12:37:41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@saudiautolive: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#كابتشر 2017 بسعر يبدأ من 49,900 ريال #سعودي لمزيد من المعلومات يرجى الاتصال على الرقم الموحد: 920006196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45216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890F46C-C870-4D22-9F1C-856CD01D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07D276-C22B-4196-8080-791C192AF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31031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46F6F0-04B2-4E16-8851-EF205D95A0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017863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57964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2660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6975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9841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702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4410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653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- 2017-04-26 12:37:35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@saudiautolive: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#داستر 2017 بسعر يبدأ من 49,900 ريال #سعودي لمزيد من المعلومات يرجى الاتصال على الرقم الموحد: 920006196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55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- 2017-04-26 12:37:32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@saudiautolive: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#كابتشر 2017 بسعر يبدأ من 49,900 ريال #سعودي لمزيد من المعلومات يرجى الاتصال على الرقم الموحد: 920006196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23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- 2017-04-25 18:01:25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Stay protected in any situation with your #Duster. We have strengthened the body structure and fitted active and passive safety features https://t.co/IHo1vtReSY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38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- 2017-04-25 18:01:14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بالحماية في جميع المواقف مع سيارتك #رينو #داستر. لقد قمنا بتقوية بنية الهيكل وأضفنا خصائص للسلامة الفعالة والكامنة.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https://t.co/MBEqXp2rjj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680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- 2017-04-25 15:01:11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هذه العلامة من عام..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This logo is from which year? https://t.co/XAyFQa6ipX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09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- 2017-04-24 15:07:09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@saudiautolive: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#داستر 2017 بسعر يبدأ من 49,900 ريال #سعودي لمزيد من المعلومات يرجى الاتصال على الرقم الموحد: 920006196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327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- 2017-04-24 15:07:06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@saudiautolive: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#كابتشر 2017 بسعر يبدأ من 49,900 ريال #سعودي لمزيد من المعلومات يرجى الاتصال على الرقم الموحد: 920006196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30183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4C90651-D6BD-4D64-812A-BF067AF32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A4396D-B115-45C2-9A29-0DA46CA6A0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3614584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F0FE5D-A395-40BC-A7EF-8299FD490F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578382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33542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1363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9591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898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031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4285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36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- 2017-04-24 15:00:42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تتعامل مع صوت الصفارة عند الضغط على بدال الفرامل؟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do you deal with a pair of squeaky car brakes? https://t.co/8J3gtf6Bvx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480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- 2017-04-23 18:00:51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معايشة الابتكار مع #رينو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Experience innovation with #Renault #Captur https://t.co/NrIabTSVa2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995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- 2017-04-23 15:00:46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معلوماتك عن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many concept cars does #Renault have? https://t.co/S7oinwkFbS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065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@RenaultGAA - 2017-04-23 11:35:49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@saudiautolive: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#داستر 2017 بسعر يبدأ من 49,900 ريال #سعودي لمزيد من المعلومات يرجى الاتصال على الرقم الموحد: 920006196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0671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C99BB6F-71D5-4CDE-86A1-E79D048F1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EFE57-E193-45D2-83D7-87C14B4F21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32195370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20180308_090740</Template>
  <TotalTime>0</TotalTime>
  <Words>460</Words>
  <Application>Microsoft Office PowerPoint</Application>
  <PresentationFormat>On-screen Show (4:3)</PresentationFormat>
  <Paragraphs>222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2018-03-08T09:07:41Z</dcterms:created>
  <dcterms:modified xsi:type="dcterms:W3CDTF">2018-03-08T09:08:05Z</dcterms:modified>
</cp:coreProperties>
</file>