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1" autoAdjust="0"/>
    <p:restoredTop sz="96405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Renault - Gulf Advantage Automobiles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5.0314465408805003E-3</c:v>
                </c:pt>
                <c:pt idx="9">
                  <c:v>0</c:v>
                </c:pt>
                <c:pt idx="10">
                  <c:v>5.8700209643606002E-3</c:v>
                </c:pt>
                <c:pt idx="11">
                  <c:v>3.3542976939203001E-3</c:v>
                </c:pt>
                <c:pt idx="12">
                  <c:v>0</c:v>
                </c:pt>
                <c:pt idx="13">
                  <c:v>1.6771488469601999E-3</c:v>
                </c:pt>
                <c:pt idx="14">
                  <c:v>0</c:v>
                </c:pt>
                <c:pt idx="15">
                  <c:v>1.4484467314656E-2</c:v>
                </c:pt>
                <c:pt idx="16">
                  <c:v>1.5094339622642E-2</c:v>
                </c:pt>
                <c:pt idx="17">
                  <c:v>0</c:v>
                </c:pt>
                <c:pt idx="18">
                  <c:v>1.8728162124388999E-2</c:v>
                </c:pt>
                <c:pt idx="19">
                  <c:v>0</c:v>
                </c:pt>
                <c:pt idx="20">
                  <c:v>3.3542976939203001E-3</c:v>
                </c:pt>
                <c:pt idx="21">
                  <c:v>1.6771488469601999E-3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5EF-4F3D-BD86-BFB85A0326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5196448"/>
        <c:axId val="279319952"/>
      </c:lineChart>
      <c:catAx>
        <c:axId val="275196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319952"/>
        <c:crosses val="autoZero"/>
        <c:auto val="1"/>
        <c:lblAlgn val="ctr"/>
        <c:lblOffset val="100"/>
        <c:noMultiLvlLbl val="0"/>
      </c:catAx>
      <c:valAx>
        <c:axId val="2793199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5196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3/8/2018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B636D-1453-40BB-A454-106C0629B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F849A09-7FDF-4608-89FE-9DA095506F8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6000279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215C34-1DE2-45BD-AC99-EC3D115DB0B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04/01/2017 - 04/30/2017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05435B-30D3-4C6C-BD52-2D503D690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19486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20180308_085156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Facebook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By Hour</dc:title>
  <dc:creator>Administrator</dc:creator>
  <cp:lastModifiedBy>Administrator</cp:lastModifiedBy>
  <cp:revision>1</cp:revision>
  <dcterms:created xsi:type="dcterms:W3CDTF">2018-03-08T08:51:57Z</dcterms:created>
  <dcterms:modified xsi:type="dcterms:W3CDTF">2018-03-08T08:52:00Z</dcterms:modified>
</cp:coreProperties>
</file>