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84-4C98-8A14-1D71FDC19E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84-4C98-8A14-1D71FDC19E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84-4C98-8A14-1D71FDC19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690368"/>
        <c:axId val="272126568"/>
      </c:barChart>
      <c:catAx>
        <c:axId val="1646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26568"/>
        <c:crosses val="autoZero"/>
        <c:auto val="1"/>
        <c:lblAlgn val="ctr"/>
        <c:lblOffset val="100"/>
        <c:noMultiLvlLbl val="0"/>
      </c:catAx>
      <c:valAx>
        <c:axId val="27212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20DA-B1C6-42BF-9144-7FFFA6F7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C24D06-2710-49C2-9B3B-AF5CF99BB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8941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92A3E-BFCC-45D4-B1B1-18F8D5225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877C4-590F-4834-95F3-76DEFBA9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760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20180308_083759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2018-03-08T08:39:57Z</dcterms:created>
  <dcterms:modified xsi:type="dcterms:W3CDTF">2018-03-08T08:40:01Z</dcterms:modified>
</cp:coreProperties>
</file>