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2890-4D5F-BA82-35E0A62D2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69376"/>
        <c:axId val="278071016"/>
      </c:lineChart>
      <c:catAx>
        <c:axId val="27806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1016"/>
        <c:crosses val="autoZero"/>
        <c:auto val="1"/>
        <c:lblAlgn val="ctr"/>
        <c:lblOffset val="100"/>
        <c:noMultiLvlLbl val="0"/>
      </c:catAx>
      <c:valAx>
        <c:axId val="27807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1C7B-3056-4E4D-A75E-B53BCD94F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A2FBCF-B526-41E7-935A-5ADD22CC2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5519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10B5F-DEE9-4184-A396-64E55B2F7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D8A10-A287-4E03-B520-9F6EF1F6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20180308_083158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2018-03-08T08:31:59Z</dcterms:created>
  <dcterms:modified xsi:type="dcterms:W3CDTF">2018-03-08T08:32:03Z</dcterms:modified>
</cp:coreProperties>
</file>