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AA1C3C-0F3B-432B-9058-AA0286BEBF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0912439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98112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9451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0806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6563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4264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8433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2047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9345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3018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8911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5147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3860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2605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94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334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@bonny_milk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57551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02E3DD9-8EE8-4AEA-9145-15D2436BC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D865E2-C1F5-4F75-85F6-238FC58152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4109033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20180308_082943</Template>
  <TotalTime>0</TotalTime>
  <Words>55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2018-03-08T08:29:43Z</dcterms:created>
  <dcterms:modified xsi:type="dcterms:W3CDTF">2018-03-08T08:29:48Z</dcterms:modified>
</cp:coreProperties>
</file>