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2-47F9-9BA8-594F6FBF2E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E2-47F9-9BA8-594F6FBF2E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E2-47F9-9BA8-594F6FBF2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766264"/>
        <c:axId val="273764296"/>
      </c:barChart>
      <c:catAx>
        <c:axId val="27376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64296"/>
        <c:crosses val="autoZero"/>
        <c:auto val="1"/>
        <c:lblAlgn val="ctr"/>
        <c:lblOffset val="100"/>
        <c:noMultiLvlLbl val="0"/>
      </c:catAx>
      <c:valAx>
        <c:axId val="27376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6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07462-C316-486D-BC87-BB9B6CF2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79DC64-677D-4126-B8FC-C850DDD65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68630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EF329-51FB-4C7A-854A-0C89CCCAC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350A3-F350-4A4B-AAD2-90F36CEC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93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20180308_082135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2018-03-08T08:21:36Z</dcterms:created>
  <dcterms:modified xsi:type="dcterms:W3CDTF">2018-03-08T08:21:40Z</dcterms:modified>
</cp:coreProperties>
</file>