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4.3875685557587003</c:v>
                </c:pt>
                <c:pt idx="10">
                  <c:v>0</c:v>
                </c:pt>
                <c:pt idx="11">
                  <c:v>4.3875685557587003</c:v>
                </c:pt>
                <c:pt idx="12">
                  <c:v>0</c:v>
                </c:pt>
                <c:pt idx="13">
                  <c:v>0</c:v>
                </c:pt>
                <c:pt idx="14">
                  <c:v>2.7422303473491998</c:v>
                </c:pt>
                <c:pt idx="15">
                  <c:v>0</c:v>
                </c:pt>
                <c:pt idx="16">
                  <c:v>4.1133455210237999</c:v>
                </c:pt>
                <c:pt idx="17">
                  <c:v>0</c:v>
                </c:pt>
                <c:pt idx="18">
                  <c:v>5.2102376599633997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DB-44C1-8279-7D9A55D22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96680"/>
        <c:axId val="171023952"/>
      </c:lineChart>
      <c:catAx>
        <c:axId val="27899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23952"/>
        <c:crosses val="autoZero"/>
        <c:auto val="1"/>
        <c:lblAlgn val="ctr"/>
        <c:lblOffset val="100"/>
        <c:noMultiLvlLbl val="0"/>
      </c:catAx>
      <c:valAx>
        <c:axId val="17102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9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FDF50-22FB-462F-9C28-47A9A33BE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6659C-9D91-4E8D-BFB9-9410B6F6C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5139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BFD2F-5AE1-4479-9755-8F0E9EE39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FCD7-321F-4ACD-8310-5B08A311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34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20180308_081530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2018-03-08T08:15:31Z</dcterms:created>
  <dcterms:modified xsi:type="dcterms:W3CDTF">2018-03-08T08:15:34Z</dcterms:modified>
</cp:coreProperties>
</file>