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8.4774499830450999E-3</c:v>
                </c:pt>
                <c:pt idx="11">
                  <c:v>3.3909799932180002E-3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3.1790437436419001E-3</c:v>
                </c:pt>
                <c:pt idx="18">
                  <c:v>2.8823329942352999E-2</c:v>
                </c:pt>
                <c:pt idx="19">
                  <c:v>2.2041369955917E-2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3C-44F2-BD97-82CFBDEAB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93712"/>
        <c:axId val="166274512"/>
      </c:lineChart>
      <c:catAx>
        <c:axId val="27579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74512"/>
        <c:crosses val="autoZero"/>
        <c:auto val="1"/>
        <c:lblAlgn val="ctr"/>
        <c:lblOffset val="100"/>
        <c:noMultiLvlLbl val="0"/>
      </c:catAx>
      <c:valAx>
        <c:axId val="16627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9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761D9-8315-4DCE-BC22-26CC8AD5C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B74CE-5899-4168-AEEB-0D6C6C93AA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6962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7B550-09B8-4487-BA74-4CA07D193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9FE7F-7866-4C8E-A994-14A27A9C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16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20180308_080927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2018-03-08T08:09:27Z</dcterms:created>
  <dcterms:modified xsi:type="dcterms:W3CDTF">2018-03-08T08:09:31Z</dcterms:modified>
</cp:coreProperties>
</file>