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FD59-4B34-A375-00C2F18F6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669640"/>
        <c:axId val="273668984"/>
      </c:lineChart>
      <c:catAx>
        <c:axId val="27366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68984"/>
        <c:crosses val="autoZero"/>
        <c:auto val="1"/>
        <c:lblAlgn val="ctr"/>
        <c:lblOffset val="100"/>
        <c:noMultiLvlLbl val="0"/>
      </c:catAx>
      <c:valAx>
        <c:axId val="27366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6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092A7-4395-4B0B-8EB2-752C28007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1741B1-297E-4589-AA80-C8890C17D6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44780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A5241-F53F-4713-83F8-723AFED10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8BD92-07C8-4714-81E3-0EA64D15E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809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20180308_080704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2018-03-08T08:07:21Z</dcterms:created>
  <dcterms:modified xsi:type="dcterms:W3CDTF">2018-03-08T08:07:24Z</dcterms:modified>
</cp:coreProperties>
</file>