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A6-462A-9C76-B14BB8A3E5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A6-462A-9C76-B14BB8A3E5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A6-462A-9C76-B14BB8A3E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670360"/>
        <c:axId val="281283808"/>
      </c:barChart>
      <c:catAx>
        <c:axId val="28067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83808"/>
        <c:crosses val="autoZero"/>
        <c:auto val="1"/>
        <c:lblAlgn val="ctr"/>
        <c:lblOffset val="100"/>
        <c:noMultiLvlLbl val="0"/>
      </c:catAx>
      <c:valAx>
        <c:axId val="28128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7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616C1-D55C-4AA6-ABB9-9DE8024F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A726C-BABA-4FB0-B0D2-C970973425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11020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48917-480A-4F61-A56E-1A6680759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B6C24-4B01-4002-B95A-A240E28A6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61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20180308_075841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2018-03-08T07:58:42Z</dcterms:created>
  <dcterms:modified xsi:type="dcterms:W3CDTF">2018-03-08T07:58:46Z</dcterms:modified>
</cp:coreProperties>
</file>