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16463</c:v>
                </c:pt>
                <c:pt idx="1">
                  <c:v>16464</c:v>
                </c:pt>
                <c:pt idx="2">
                  <c:v>16458</c:v>
                </c:pt>
                <c:pt idx="3">
                  <c:v>16460</c:v>
                </c:pt>
                <c:pt idx="4">
                  <c:v>16465</c:v>
                </c:pt>
                <c:pt idx="5">
                  <c:v>16469</c:v>
                </c:pt>
                <c:pt idx="6">
                  <c:v>16480</c:v>
                </c:pt>
                <c:pt idx="7">
                  <c:v>16484</c:v>
                </c:pt>
                <c:pt idx="8">
                  <c:v>16488</c:v>
                </c:pt>
                <c:pt idx="9">
                  <c:v>16495</c:v>
                </c:pt>
                <c:pt idx="10">
                  <c:v>16494</c:v>
                </c:pt>
                <c:pt idx="11">
                  <c:v>16498</c:v>
                </c:pt>
                <c:pt idx="12">
                  <c:v>16502</c:v>
                </c:pt>
                <c:pt idx="13">
                  <c:v>16499</c:v>
                </c:pt>
                <c:pt idx="14">
                  <c:v>16511</c:v>
                </c:pt>
                <c:pt idx="15">
                  <c:v>16549</c:v>
                </c:pt>
                <c:pt idx="16">
                  <c:v>16595</c:v>
                </c:pt>
                <c:pt idx="17">
                  <c:v>16622</c:v>
                </c:pt>
                <c:pt idx="18">
                  <c:v>16640</c:v>
                </c:pt>
                <c:pt idx="19">
                  <c:v>16652</c:v>
                </c:pt>
                <c:pt idx="20">
                  <c:v>16658</c:v>
                </c:pt>
                <c:pt idx="21">
                  <c:v>16664</c:v>
                </c:pt>
                <c:pt idx="22">
                  <c:v>16674</c:v>
                </c:pt>
                <c:pt idx="23">
                  <c:v>16682</c:v>
                </c:pt>
                <c:pt idx="24">
                  <c:v>16688</c:v>
                </c:pt>
                <c:pt idx="25">
                  <c:v>16685</c:v>
                </c:pt>
                <c:pt idx="26">
                  <c:v>16695</c:v>
                </c:pt>
                <c:pt idx="27">
                  <c:v>16699</c:v>
                </c:pt>
                <c:pt idx="28">
                  <c:v>16703</c:v>
                </c:pt>
                <c:pt idx="29">
                  <c:v>16713</c:v>
                </c:pt>
                <c:pt idx="30">
                  <c:v>16717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DB-4BF7-A6AF-7D9EE2473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49120"/>
        <c:axId val="282447480"/>
      </c:lineChart>
      <c:dateAx>
        <c:axId val="28244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47480"/>
        <c:crosses val="autoZero"/>
        <c:auto val="1"/>
        <c:lblOffset val="100"/>
        <c:baseTimeUnit val="days"/>
      </c:dateAx>
      <c:valAx>
        <c:axId val="28244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4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2.4302813050611001E-2</c:v>
                </c:pt>
                <c:pt idx="1">
                  <c:v>6.0742270546073002E-3</c:v>
                </c:pt>
                <c:pt idx="2">
                  <c:v>-3.6443148688047003E-2</c:v>
                </c:pt>
                <c:pt idx="3">
                  <c:v>1.2152144853567E-2</c:v>
                </c:pt>
                <c:pt idx="4">
                  <c:v>3.0376670716889001E-2</c:v>
                </c:pt>
                <c:pt idx="5">
                  <c:v>2.4293956878227E-2</c:v>
                </c:pt>
                <c:pt idx="6">
                  <c:v>6.6792154957798999E-2</c:v>
                </c:pt>
                <c:pt idx="7">
                  <c:v>2.4271844660194001E-2</c:v>
                </c:pt>
                <c:pt idx="8">
                  <c:v>2.4265954865323999E-2</c:v>
                </c:pt>
                <c:pt idx="9">
                  <c:v>4.2455118874333002E-2</c:v>
                </c:pt>
                <c:pt idx="10">
                  <c:v>-6.0624431645952999E-3</c:v>
                </c:pt>
                <c:pt idx="11">
                  <c:v>2.4251242876197E-2</c:v>
                </c:pt>
                <c:pt idx="12">
                  <c:v>2.4245363074312E-2</c:v>
                </c:pt>
                <c:pt idx="13">
                  <c:v>-1.8179614592171E-2</c:v>
                </c:pt>
                <c:pt idx="14">
                  <c:v>7.2731680707922006E-2</c:v>
                </c:pt>
                <c:pt idx="15">
                  <c:v>0.2301495972382</c:v>
                </c:pt>
                <c:pt idx="16">
                  <c:v>0.27796241464741001</c:v>
                </c:pt>
                <c:pt idx="17">
                  <c:v>0.16269960831576</c:v>
                </c:pt>
                <c:pt idx="18">
                  <c:v>0.10829021778366001</c:v>
                </c:pt>
                <c:pt idx="19">
                  <c:v>7.2115384615384998E-2</c:v>
                </c:pt>
                <c:pt idx="20">
                  <c:v>3.6031707902954999E-2</c:v>
                </c:pt>
                <c:pt idx="21">
                  <c:v>3.6018729739465002E-2</c:v>
                </c:pt>
                <c:pt idx="22">
                  <c:v>6.0009601536246002E-2</c:v>
                </c:pt>
                <c:pt idx="23">
                  <c:v>4.7978889288713002E-2</c:v>
                </c:pt>
                <c:pt idx="24">
                  <c:v>3.5966910442393002E-2</c:v>
                </c:pt>
                <c:pt idx="25">
                  <c:v>-1.79769894535E-2</c:v>
                </c:pt>
                <c:pt idx="26">
                  <c:v>5.9934072520227998E-2</c:v>
                </c:pt>
                <c:pt idx="27">
                  <c:v>2.3959269242288E-2</c:v>
                </c:pt>
                <c:pt idx="28">
                  <c:v>2.3953530151505999E-2</c:v>
                </c:pt>
                <c:pt idx="29">
                  <c:v>5.9869484523737998E-2</c:v>
                </c:pt>
                <c:pt idx="30">
                  <c:v>2.3933464967390999E-2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08-4AFA-85F2-65EF57420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827344"/>
        <c:axId val="369826032"/>
      </c:lineChart>
      <c:dateAx>
        <c:axId val="36982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26032"/>
        <c:crosses val="autoZero"/>
        <c:auto val="1"/>
        <c:lblOffset val="100"/>
        <c:baseTimeUnit val="days"/>
      </c:dateAx>
      <c:valAx>
        <c:axId val="36982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2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6.0749650689509004E-3</c:v>
                </c:pt>
                <c:pt idx="1">
                  <c:v>0</c:v>
                </c:pt>
                <c:pt idx="2">
                  <c:v>3.0374825344754001E-2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1.2140342357654E-2</c:v>
                </c:pt>
                <c:pt idx="7">
                  <c:v>0</c:v>
                </c:pt>
                <c:pt idx="8">
                  <c:v>3.6394516559505E-2</c:v>
                </c:pt>
                <c:pt idx="9">
                  <c:v>0</c:v>
                </c:pt>
                <c:pt idx="10">
                  <c:v>3.0314053595247002E-2</c:v>
                </c:pt>
                <c:pt idx="11">
                  <c:v>0</c:v>
                </c:pt>
                <c:pt idx="12">
                  <c:v>0</c:v>
                </c:pt>
                <c:pt idx="13">
                  <c:v>6.0606060606060996E-3</c:v>
                </c:pt>
                <c:pt idx="14">
                  <c:v>2.4235080278703001E-2</c:v>
                </c:pt>
                <c:pt idx="15">
                  <c:v>3.3272837265577997E-2</c:v>
                </c:pt>
                <c:pt idx="16">
                  <c:v>3.0171373400916999E-2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3.0021014710297E-2</c:v>
                </c:pt>
                <c:pt idx="21">
                  <c:v>2.4008162775344E-2</c:v>
                </c:pt>
                <c:pt idx="22">
                  <c:v>0</c:v>
                </c:pt>
                <c:pt idx="23">
                  <c:v>2.3983691090059E-2</c:v>
                </c:pt>
                <c:pt idx="24">
                  <c:v>0</c:v>
                </c:pt>
                <c:pt idx="25">
                  <c:v>5.9930480642455004E-3</c:v>
                </c:pt>
                <c:pt idx="26">
                  <c:v>0</c:v>
                </c:pt>
                <c:pt idx="27">
                  <c:v>1.7967299514883E-2</c:v>
                </c:pt>
                <c:pt idx="28">
                  <c:v>1.7962996227770998E-2</c:v>
                </c:pt>
                <c:pt idx="29">
                  <c:v>0</c:v>
                </c:pt>
                <c:pt idx="30">
                  <c:v>5.9826503140891002E-3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20-45BF-A3C8-090F5A2D0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538112"/>
        <c:axId val="371540408"/>
      </c:lineChart>
      <c:dateAx>
        <c:axId val="371538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40408"/>
        <c:crosses val="autoZero"/>
        <c:auto val="1"/>
        <c:lblOffset val="100"/>
        <c:baseTimeUnit val="days"/>
      </c:dateAx>
      <c:valAx>
        <c:axId val="37154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3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96955-5E85-4570-8994-D2C1ED4DE1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14384-F0DA-4BD9-9D97-8EC69D0F84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D9A6B-7295-40AE-83B8-8058DE5E97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05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CA822-F026-4258-9A2D-920AAED35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E8ECDB-E048-4322-88FB-1A1E31910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63449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40815-1F12-4FB2-BD52-2140AD5FC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EA071-FEDA-4B75-8BD4-29BB8170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0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AE761-D74B-416C-927C-DA3A751D0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3463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623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498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843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459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146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244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890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308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93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26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397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169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681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1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4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835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AE7A04-53EA-467C-AD68-8FBF6CCD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DD104-743D-44CC-B58F-8D943CEBF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48646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2D095-B32C-4775-A86D-128CB8DE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6F8B0-99D3-4940-B4FD-3832919444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09916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0EA6E-C56B-4166-B512-EE70DB786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1FC6-4F1E-411C-8B3A-6A7FBF75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508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61025-3C85-4C63-A108-F0975300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E312B4-233F-4A5E-AAE9-E1374FE03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85226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75017-5544-4913-97D1-F602FE4AE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FBC6A-4CBC-431A-99C7-85C192E41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64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5FED9-8FFC-43EA-B3D0-ADF0F29EC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6346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255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79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094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74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736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785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04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- 2018-01-31 16:02:06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موعد الصيانة على الإنترنت، واحصل على عروض رينو الشخصية للاستخدام في واحدة من 
مراكز الصيانة لدينا، والمزيد...
اطلب التحكم التقني من خلال الرابط التالي: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https://t.co/bKFiUPDyt7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https://t.co/xIZWYc6C0R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6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- 2018-01-29 16:03:45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مجموعة رينو الجديدة، اشتر سيارتك الآن واترك الضريبة علينا!
#الضريبة_المضافة #السعودية #رينو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car?
New Renault Range, Buy now and your VAT is on us!
#VAT #KSA #Renault #Cars https://t.co/kf0biQ7ADf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37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- 2018-01-28 16:09:59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رينو سيمبول الجديدة بتصميم حديث ومظهر ديناميكي تعززه الخطوط الإنسيابية. استمتع بقيادة سيارة أنيقة بسعر معقول!
تعرف على رينو سيمبول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https://t.co/pvNENQ8Nlf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https://t.co/Ib7KGPFe6A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3634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1FA652F-28A8-4D25-A6DB-0DBA07286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D2263-B822-4586-93D4-3268FE737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3855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FF354-68B5-47F7-8D7B-7FA250327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8960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59518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678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62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527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176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998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8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- 2018-01-26 10:48:43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free access to 1000s offers of "Buy 1 Get 1 Free" for dining, beauty, hotels &amp;amp; entertainment.
Download your #MY_Renault app and start saving now!
Get it on Android: https://t.co/pJXrhel5UR
Get it on iOS: https://t.co/Ll01MBvJ6b https://t.co/lCAXe32MAk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92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- 2018-01-24 16:19:13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تجلب لك رينو كوليوس الجديدة مع مقصورتها الفسيحة عالم من الرفاهية. استمتع بمقاعد مجهزة 
بخاصية التهوية بالكهرباء، لكل شخص مكان لتخزين أمتعته. 
تعرف على رينو كوليوس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https://t.co/1DaQYsI2Zg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https://t.co/NqWiORJhQk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36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- 2018-01-22 16:49:31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تأسر القلوب... تؤكد السيارة رينو داستر الحديثة والمتينة على حضورها القوي من خلال أسلوب المحاربين والشخصية الجريئة التي تمتاز بهما.
تعرف على رينو داستر الحديثة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#داستر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https://t.co/5SGctL1q5k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3508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305496-365E-4C06-9AA0-9FF268AA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9D434-C4E7-4132-8CCB-0AAF430AD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72326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8D26C-ECF7-419F-856B-2F980F9BE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8782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69730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63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546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29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543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076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3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- 2018-01-21 16:18:17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مجموعة رينو الجديدة، اشتر سيارتك الآن واترك الضريبة علينا!
#الضريبة_المضافة #السعودية #رينو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car؟
New Renault Range, Buy now and your VAT is on us!
#VAT #KSA #Renault #Cars https://t.co/ISb0PTjtzS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8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- 2018-01-17 16:54:58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كابتشر تعرف عليها أكثر من خلال الكاميرا التخيلية ثلاثية الأبعاد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https://t.co/7DuijY0uCW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https://t.co/6YaGmsFKUr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3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- 2018-01-16 19:10:16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 is looking for enthusiastic, aggressive &amp;amp; persuasive Female Telemarketers. Send your CV to info@gulfadvauto.com Apply &amp;amp; be a part of our success story! https://t.co/hHgSdsrSqn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78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- 2018-01-16 15:21:38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مجموعة رينو الجديدة، اشتر سيارتك الآن واترك الضريبة علينا!
#الضريبة_المضافة #السعودية #رينو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car؟
New Renault Range, Buy now and your VAT is on us!
#VAT #KSA #Renault #Cars https://t.co/MKzY4II1za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19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4F8E735-509A-4761-8657-AEEC75071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8DAE4-80F0-408B-A27E-84BCA55AA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3267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D287A-8D5B-4A49-9838-A149ED620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9378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1481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930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611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03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23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1316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07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- 2018-01-15 16:43:57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رينو كابتشر، يمكنك أن تجني مزايا التقدم التقني المتحقق على مدار تاريخنا البالغ 35 عامًا في سباقات فورميولا 1. 
تعرف على رينو كابتشر الحديثة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#رينو #كابتشر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https://t.co/9ktRN4NohW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7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- 2018-01-14 16:05:29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الشغف بالرياضية هو محركنا الدافع على مدار ما يزيد على 115 عامًا.
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Sporting passion has driven us for over 115 years.
#Cars #KSA #Renault https://t.co/C4agoyTDeR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11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- 2018-01-11 09:37:25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مجموعة رينو الجديدة، اشتر سيارتك الآن واترك الضريبة علينا!
#الضريبة_المضافة #السعودية #رينو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car?
New Renault Range, Buy now and your VAT is on us!
#VAT #KSA #Renault #Cars https://t.co/8osY9JWk2Z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520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D59F08D-4EF6-4EB2-B177-99FB5EB2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6B8C9-48B7-4F25-8CBE-0FC32B711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51453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3AB00-83F8-4F51-B996-5628A55690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3205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90020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712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785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624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974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62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0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- 2018-01-09 18:18:08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أطلق لنفسك العنان مع سيارات رينو المتناغمة والديناميكية متعددة الأغراض ذات التصاميم الرائعة لتتمتع بقيادة اسهل واكثر متعة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Unleash the potential of navigation tools to make your journeys easier and more fun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https://t.co/BzZhclkUde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6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- 2018-01-08 17:05:29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تحتاج الى مساحة؟ صممت رينو دوكر فان بفكر متطور لمنحك مساحة راحة قابلة للاستخدام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https://t.co/6DFOsSK9iv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3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- 2018-01-07 16:33:02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سيمبوز تقدم رؤية جديدة للرحلة. القيادة الذاتية تسمح لك بإعادة ترتيب وقتك على متنها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SYMBIOZ offers a new vision of the journey. Autonomous driving allows you to reinvent your time on board.
https://t.co/pAMoRO0UnD https://t.co/3rgSVowHyd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474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9810872-35CF-4319-A906-352FE1F5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38E14-55A5-4F40-9752-A2311AD90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32654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850DA-2AF6-40D1-AF2B-8ABC12D01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4858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1836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457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016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329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865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74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9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- 2018-01-03 17:23:07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سيمبول تناسب أسلوب حياتك العصري والعملي!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Symbol fits your modern and practical life style!
Discover our new range here:
https://t.co/pAMoRO0UnD https://t.co/h0H0vtRH8Y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6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- 2018-01-01 15:35:49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دوكر فان سيارة متناغمة وديناميكية متعددة الأغراض ذات تصميم رائع
تعرف على سيارات رينو الجديدة من خلال الرابط 
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DOKKER Van a harmonious and dynamic utility vehicle with great design.
Discover our new range here
https://t.co/pAMoRO0UnD https://t.co/U9lQoR3VwE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7097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0D1605-8DBC-463F-A79C-DFA95ED10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D9AE3-E33E-48AA-A14B-FA1CDD98F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15438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20180308_075547</Template>
  <TotalTime>0</TotalTime>
  <Words>409</Words>
  <Application>Microsoft Office PowerPoint</Application>
  <PresentationFormat>On-screen Show (4:3)</PresentationFormat>
  <Paragraphs>198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2018-03-08T07:55:47Z</dcterms:created>
  <dcterms:modified xsi:type="dcterms:W3CDTF">2018-03-08T07:56:09Z</dcterms:modified>
</cp:coreProperties>
</file>