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bonnymilk (Bonny Milk)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83-48B6-B200-942BCED48E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bonnymilk (Bonny Milk)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83-48B6-B200-942BCED48E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4666656"/>
        <c:axId val="276353760"/>
      </c:barChart>
      <c:catAx>
        <c:axId val="164666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6353760"/>
        <c:crosses val="autoZero"/>
        <c:auto val="1"/>
        <c:lblAlgn val="ctr"/>
        <c:lblOffset val="100"/>
        <c:noMultiLvlLbl val="0"/>
      </c:catAx>
      <c:valAx>
        <c:axId val="276353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4666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AEA9C-8ACE-49C4-8DC4-2A8C88F8A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F162EC1-DD48-4996-B0CA-D3D8B2DB65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694567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B71934-943C-4A36-93D8-07DCECF52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42C64C-4B0D-4942-9AE0-1385D61B0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2486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20180308_074821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Interactions Distribution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Interactions Distribution</dc:title>
  <dc:creator>Administrator</dc:creator>
  <cp:lastModifiedBy>Administrator</cp:lastModifiedBy>
  <cp:revision>1</cp:revision>
  <dcterms:created xsi:type="dcterms:W3CDTF">2018-03-08T07:48:22Z</dcterms:created>
  <dcterms:modified xsi:type="dcterms:W3CDTF">2018-03-08T07:48:25Z</dcterms:modified>
</cp:coreProperties>
</file>