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64D7-4855-9520-4A2EB4DDF1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877856"/>
        <c:axId val="269878184"/>
      </c:lineChart>
      <c:catAx>
        <c:axId val="26987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78184"/>
        <c:crosses val="autoZero"/>
        <c:auto val="1"/>
        <c:lblAlgn val="ctr"/>
        <c:lblOffset val="100"/>
        <c:noMultiLvlLbl val="0"/>
      </c:catAx>
      <c:valAx>
        <c:axId val="26987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7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F3EF-1892-473E-8820-5F0C51228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89246B-9D7B-4EBC-A7C7-2CDBF7116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6210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51E33-F89D-4FBF-A05B-B07B60F27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61561-F0EF-4315-A9A1-7912B243E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230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20180308_074745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2018-03-08T07:47:45Z</dcterms:created>
  <dcterms:modified xsi:type="dcterms:W3CDTF">2018-03-08T07:47:49Z</dcterms:modified>
</cp:coreProperties>
</file>