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6.7050000000000001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4.1237000000000004</c:v>
                </c:pt>
                <c:pt idx="12">
                  <c:v>0</c:v>
                </c:pt>
                <c:pt idx="13">
                  <c:v>0</c:v>
                </c:pt>
                <c:pt idx="14">
                  <c:v>3.8168000000000002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3.2258</c:v>
                </c:pt>
                <c:pt idx="19">
                  <c:v>3.3748999999999998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3.0125999999999999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01-46C6-A801-F70C1EA8A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601952"/>
        <c:axId val="170352816"/>
      </c:lineChart>
      <c:dateAx>
        <c:axId val="16960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52816"/>
        <c:crosses val="autoZero"/>
        <c:auto val="1"/>
        <c:lblOffset val="100"/>
        <c:baseTimeUnit val="days"/>
      </c:dateAx>
      <c:valAx>
        <c:axId val="17035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0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3A69C-988E-4E3A-9D65-EFA82D62C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5F92A8-5452-4A7F-B618-5E2B572D2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05575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974A6-7536-4BEB-AF7C-24B969358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9BEFF-ACE6-4B61-81B4-6544663C9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393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20180308_074736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2018-03-08T07:47:37Z</dcterms:created>
  <dcterms:modified xsi:type="dcterms:W3CDTF">2018-03-08T07:47:41Z</dcterms:modified>
</cp:coreProperties>
</file>