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 (Bonny Milk)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3.7857142857142998</c:v>
                </c:pt>
                <c:pt idx="1">
                  <c:v>4.1071428571429003</c:v>
                </c:pt>
                <c:pt idx="3">
                  <c:v>5.3571428571429003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3B-467E-8E63-F27E9E1F4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751920"/>
        <c:axId val="353750280"/>
      </c:barChart>
      <c:catAx>
        <c:axId val="35375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50280"/>
        <c:crosses val="autoZero"/>
        <c:auto val="1"/>
        <c:lblAlgn val="ctr"/>
        <c:lblOffset val="100"/>
        <c:noMultiLvlLbl val="0"/>
      </c:catAx>
      <c:valAx>
        <c:axId val="35375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5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477FE-349A-47A0-8EE3-A337E9341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349DE1-39C8-4222-8EAB-58C78FA6B9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66837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8686B-BBAF-4A0C-9849-7813537E4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05728-0A5A-4B19-B633-8710208D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91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20180308_074627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2018-03-08T07:46:28Z</dcterms:created>
  <dcterms:modified xsi:type="dcterms:W3CDTF">2018-03-08T07:46:32Z</dcterms:modified>
</cp:coreProperties>
</file>