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8.4765876648695993E-3</c:v>
                </c:pt>
                <c:pt idx="10">
                  <c:v>3.3906350659478998E-3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5.9336113654086999E-3</c:v>
                </c:pt>
                <c:pt idx="16">
                  <c:v>4.9164208456243998E-3</c:v>
                </c:pt>
                <c:pt idx="17">
                  <c:v>4.2382938324347997E-3</c:v>
                </c:pt>
                <c:pt idx="18">
                  <c:v>1.2714881497304001E-2</c:v>
                </c:pt>
                <c:pt idx="19">
                  <c:v>1.1867222730817001E-2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DB-432B-97FD-A2252C73A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93704"/>
        <c:axId val="273250200"/>
      </c:lineChart>
      <c:catAx>
        <c:axId val="27499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50200"/>
        <c:crosses val="autoZero"/>
        <c:auto val="1"/>
        <c:lblAlgn val="ctr"/>
        <c:lblOffset val="100"/>
        <c:noMultiLvlLbl val="0"/>
      </c:catAx>
      <c:valAx>
        <c:axId val="27325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C69D1-FFA9-4561-A2E5-DE1270813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79A907-A015-4A07-9568-D8FEE82B1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2246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36AE5-F904-4317-86F0-E6E0F4378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CD298-2655-4F3B-93A2-111A0867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30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20180308_074607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2018-03-08T07:46:08Z</dcterms:created>
  <dcterms:modified xsi:type="dcterms:W3CDTF">2018-03-08T07:46:11Z</dcterms:modified>
</cp:coreProperties>
</file>