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ACF2-4F70-9E75-F09EF7B3D2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430392"/>
        <c:axId val="45038080"/>
      </c:lineChart>
      <c:catAx>
        <c:axId val="16743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38080"/>
        <c:crosses val="autoZero"/>
        <c:auto val="1"/>
        <c:lblAlgn val="ctr"/>
        <c:lblOffset val="100"/>
        <c:noMultiLvlLbl val="0"/>
      </c:catAx>
      <c:valAx>
        <c:axId val="4503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43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FECB7-C19B-44E0-BCF3-20F1D6AF2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89D7D0-4DD4-4B75-94BB-479838275E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434257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4D410-50C4-4AB1-B044-B042F0BE6B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AB467-8AB8-4728-9AE0-9E5D54E53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5159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20180308_074555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</dc:title>
  <dc:creator>Administrator</dc:creator>
  <cp:lastModifiedBy>Administrator</cp:lastModifiedBy>
  <cp:revision>1</cp:revision>
  <dcterms:created xsi:type="dcterms:W3CDTF">2018-03-08T07:45:56Z</dcterms:created>
  <dcterms:modified xsi:type="dcterms:W3CDTF">2018-03-08T07:45:59Z</dcterms:modified>
</cp:coreProperties>
</file>