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103C-4A22-B540-C5855E081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538912"/>
        <c:axId val="283033152"/>
      </c:lineChart>
      <c:catAx>
        <c:axId val="1715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33152"/>
        <c:crosses val="autoZero"/>
        <c:auto val="1"/>
        <c:lblAlgn val="ctr"/>
        <c:lblOffset val="100"/>
        <c:noMultiLvlLbl val="0"/>
      </c:catAx>
      <c:valAx>
        <c:axId val="28303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5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403D1-0EC2-462F-B2C3-364D2E1C8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F650F-A14C-4233-868B-4A1C049C5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55850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F86EC-6714-46E1-88D4-17CBCBC4E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F99B6E-6934-4625-93EF-ADA132D4A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97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20180308_074510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2018-03-08T07:45:10Z</dcterms:created>
  <dcterms:modified xsi:type="dcterms:W3CDTF">2018-03-08T07:45:14Z</dcterms:modified>
</cp:coreProperties>
</file>