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58979</c:v>
                </c:pt>
                <c:pt idx="1">
                  <c:v>58980</c:v>
                </c:pt>
                <c:pt idx="2">
                  <c:v>58977</c:v>
                </c:pt>
                <c:pt idx="3">
                  <c:v>58970</c:v>
                </c:pt>
                <c:pt idx="4">
                  <c:v>58968</c:v>
                </c:pt>
                <c:pt idx="5">
                  <c:v>58964</c:v>
                </c:pt>
                <c:pt idx="6">
                  <c:v>58963</c:v>
                </c:pt>
                <c:pt idx="7">
                  <c:v>58961</c:v>
                </c:pt>
                <c:pt idx="8">
                  <c:v>58959</c:v>
                </c:pt>
                <c:pt idx="9">
                  <c:v>58959</c:v>
                </c:pt>
                <c:pt idx="10">
                  <c:v>58957</c:v>
                </c:pt>
                <c:pt idx="11">
                  <c:v>58957</c:v>
                </c:pt>
                <c:pt idx="12">
                  <c:v>58952</c:v>
                </c:pt>
                <c:pt idx="13">
                  <c:v>58954</c:v>
                </c:pt>
                <c:pt idx="14">
                  <c:v>58949</c:v>
                </c:pt>
                <c:pt idx="15">
                  <c:v>58960</c:v>
                </c:pt>
                <c:pt idx="16">
                  <c:v>58974</c:v>
                </c:pt>
                <c:pt idx="17">
                  <c:v>58981</c:v>
                </c:pt>
                <c:pt idx="18">
                  <c:v>58981</c:v>
                </c:pt>
                <c:pt idx="19">
                  <c:v>58985</c:v>
                </c:pt>
                <c:pt idx="20">
                  <c:v>58984</c:v>
                </c:pt>
                <c:pt idx="21">
                  <c:v>58986</c:v>
                </c:pt>
                <c:pt idx="22">
                  <c:v>58996</c:v>
                </c:pt>
                <c:pt idx="23">
                  <c:v>58991</c:v>
                </c:pt>
                <c:pt idx="24">
                  <c:v>58988</c:v>
                </c:pt>
                <c:pt idx="25">
                  <c:v>58989</c:v>
                </c:pt>
                <c:pt idx="26">
                  <c:v>58992</c:v>
                </c:pt>
                <c:pt idx="27">
                  <c:v>58991</c:v>
                </c:pt>
                <c:pt idx="28">
                  <c:v>58995</c:v>
                </c:pt>
                <c:pt idx="29">
                  <c:v>58993</c:v>
                </c:pt>
                <c:pt idx="30">
                  <c:v>58990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19-4CCB-A21E-DE9FBF23C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58320"/>
        <c:axId val="284058648"/>
      </c:lineChart>
      <c:dateAx>
        <c:axId val="28405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58648"/>
        <c:crosses val="autoZero"/>
        <c:auto val="1"/>
        <c:lblOffset val="100"/>
        <c:baseTimeUnit val="days"/>
      </c:dateAx>
      <c:valAx>
        <c:axId val="28405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5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6.7816150416222E-3</c:v>
                </c:pt>
                <c:pt idx="1">
                  <c:v>0</c:v>
                </c:pt>
                <c:pt idx="2">
                  <c:v>5.0866424768558002E-3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1.1871851839289E-2</c:v>
                </c:pt>
                <c:pt idx="7">
                  <c:v>3.3920151962281001E-3</c:v>
                </c:pt>
                <c:pt idx="8">
                  <c:v>1.1872455902307E-2</c:v>
                </c:pt>
                <c:pt idx="9">
                  <c:v>0</c:v>
                </c:pt>
                <c:pt idx="10">
                  <c:v>1.1024797313341999E-2</c:v>
                </c:pt>
                <c:pt idx="11">
                  <c:v>0</c:v>
                </c:pt>
                <c:pt idx="12">
                  <c:v>0</c:v>
                </c:pt>
                <c:pt idx="13">
                  <c:v>3.3925330347903998E-3</c:v>
                </c:pt>
                <c:pt idx="14">
                  <c:v>1.6963240657495E-3</c:v>
                </c:pt>
                <c:pt idx="15">
                  <c:v>8.4811887234114997E-3</c:v>
                </c:pt>
                <c:pt idx="16">
                  <c:v>3.3917275764410999E-3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3.3907500339075002E-3</c:v>
                </c:pt>
                <c:pt idx="21">
                  <c:v>1.0172077646859E-2</c:v>
                </c:pt>
                <c:pt idx="22">
                  <c:v>0</c:v>
                </c:pt>
                <c:pt idx="23">
                  <c:v>5.0853491092163004E-3</c:v>
                </c:pt>
                <c:pt idx="24">
                  <c:v>0</c:v>
                </c:pt>
                <c:pt idx="25">
                  <c:v>3.3905201057842001E-3</c:v>
                </c:pt>
                <c:pt idx="26">
                  <c:v>0</c:v>
                </c:pt>
                <c:pt idx="27">
                  <c:v>3.3903476801545999E-3</c:v>
                </c:pt>
                <c:pt idx="28">
                  <c:v>6.7804654789550998E-3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07-42AA-8492-15346CA1B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989720"/>
        <c:axId val="367692960"/>
      </c:lineChart>
      <c:dateAx>
        <c:axId val="365989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92960"/>
        <c:crosses val="autoZero"/>
        <c:auto val="1"/>
        <c:lblOffset val="100"/>
        <c:baseTimeUnit val="days"/>
      </c:dateAx>
      <c:valAx>
        <c:axId val="36769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8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-1.3562310339566E-2</c:v>
                </c:pt>
                <c:pt idx="1">
                  <c:v>1.6955187439597001E-3</c:v>
                </c:pt>
                <c:pt idx="2">
                  <c:v>-5.0864699898271002E-3</c:v>
                </c:pt>
                <c:pt idx="3">
                  <c:v>-1.1869033691099999E-2</c:v>
                </c:pt>
                <c:pt idx="4">
                  <c:v>-3.3915550279803E-3</c:v>
                </c:pt>
                <c:pt idx="5">
                  <c:v>-6.7833401166735004E-3</c:v>
                </c:pt>
                <c:pt idx="6">
                  <c:v>-1.6959500712298999E-3</c:v>
                </c:pt>
                <c:pt idx="7">
                  <c:v>-3.3919576683683001E-3</c:v>
                </c:pt>
                <c:pt idx="8">
                  <c:v>-3.3920727260392E-3</c:v>
                </c:pt>
                <c:pt idx="9">
                  <c:v>0</c:v>
                </c:pt>
                <c:pt idx="10">
                  <c:v>-3.3921877915161001E-3</c:v>
                </c:pt>
                <c:pt idx="11">
                  <c:v>0</c:v>
                </c:pt>
                <c:pt idx="12">
                  <c:v>-8.4807571619994002E-3</c:v>
                </c:pt>
                <c:pt idx="13">
                  <c:v>3.3925905821685001E-3</c:v>
                </c:pt>
                <c:pt idx="14">
                  <c:v>-8.4811887234114997E-3</c:v>
                </c:pt>
                <c:pt idx="15">
                  <c:v>1.8660197798097002E-2</c:v>
                </c:pt>
                <c:pt idx="16">
                  <c:v>2.3744911804613002E-2</c:v>
                </c:pt>
                <c:pt idx="17">
                  <c:v>1.1869637467358E-2</c:v>
                </c:pt>
                <c:pt idx="18">
                  <c:v>0</c:v>
                </c:pt>
                <c:pt idx="19">
                  <c:v>6.7818450009324996E-3</c:v>
                </c:pt>
                <c:pt idx="20">
                  <c:v>-1.6953462744766E-3</c:v>
                </c:pt>
                <c:pt idx="21">
                  <c:v>3.3907500339075002E-3</c:v>
                </c:pt>
                <c:pt idx="22">
                  <c:v>1.6953175329739001E-2</c:v>
                </c:pt>
                <c:pt idx="23">
                  <c:v>-8.4751508576853003E-3</c:v>
                </c:pt>
                <c:pt idx="24">
                  <c:v>-5.0855215202319001E-3</c:v>
                </c:pt>
                <c:pt idx="25">
                  <c:v>1.6952600528921001E-3</c:v>
                </c:pt>
                <c:pt idx="26">
                  <c:v>5.0856939429385004E-3</c:v>
                </c:pt>
                <c:pt idx="27">
                  <c:v>-1.6951451044209E-3</c:v>
                </c:pt>
                <c:pt idx="28">
                  <c:v>6.7806953603091998E-3</c:v>
                </c:pt>
                <c:pt idx="29">
                  <c:v>-3.3901178065938002E-3</c:v>
                </c:pt>
                <c:pt idx="30">
                  <c:v>-5.0853491092163004E-3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94-4433-AE3B-92E910325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833928"/>
        <c:axId val="368836552"/>
      </c:lineChart>
      <c:dateAx>
        <c:axId val="368833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36552"/>
        <c:crosses val="autoZero"/>
        <c:auto val="1"/>
        <c:lblOffset val="100"/>
        <c:baseTimeUnit val="days"/>
      </c:dateAx>
      <c:valAx>
        <c:axId val="36883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3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D-4480-98CA-630670180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3963384"/>
        <c:axId val="403963712"/>
      </c:radarChart>
      <c:catAx>
        <c:axId val="40396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63712"/>
        <c:crosses val="autoZero"/>
        <c:auto val="1"/>
        <c:lblAlgn val="ctr"/>
        <c:lblOffset val="100"/>
        <c:noMultiLvlLbl val="0"/>
      </c:catAx>
      <c:valAx>
        <c:axId val="40396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6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98A46-6A6F-4A14-B90D-50DEB8262D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08CAFB-4C5F-4962-84E8-0DCB683B6A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D6B93-B9B2-4296-9637-79D330BAC9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32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789A-7B03-45DF-B78A-0587F67E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AC464-D993-4605-9E2F-9F3B811128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1218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A77EB-AC25-40E6-9F07-90C148723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D051B-D0F8-49D5-BAC9-2A1AB1FF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88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0555B-3E62-467D-A52F-A9678BBE5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8217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4743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3648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5822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2785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166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4588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143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91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6431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13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6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483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E33406-E621-4E0A-A657-A99DBFC6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02939-C055-4C64-8B18-63593CAB6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657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DAFD-88B1-4524-86B3-66DEC83FA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43A8A-FC6B-4BC3-9966-09F2BD281D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33885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34F2-1FB6-42CD-9E5B-480777A84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B6F7D-6FBB-4B5B-BA14-5D41AC456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4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D61BC-535A-458B-B4FC-123AFE12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466AF7-35DB-4A2E-855A-EF4FAE3FD7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2723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799E5-A07A-4D1D-BBA0-B2F7B2801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105B-67FA-43BE-8C4F-5F6834FC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305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DDFCD-E0B0-4FEF-9859-1845E0FB2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1010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2720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568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976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332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748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503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177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79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4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- 2018-01-31 16:04:56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موعد الصيانة على الإنترنت، واحصل على عروض رينو الشخصية للاستخدام في واحدة من 
مراكز الصيانة لدينا، والمزيد...
اطلب التحكم التقني من خلال الرابط التالي: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 service appointment online, get personalised MY Renault offers 
to use in one of our service centres, and more…
Request technical support through the link:
www.myrenault-me.com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4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- 2018-01-29 16:06:12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2018؟‬
‏‎‫مجموعة رينو الجديدة، اشتر سيارتك الآن واترك الضريبة علينا!‬
‏‎#الضريبة_المضافة #السعودية #رينو‬ ‫#سيارات‬
‫ ‬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car?
‏New Renault Range, Buy now and your VAT is on us!
‏#VAT 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948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7B3E4B-2EAE-4512-8F0B-D81E82265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9DFA2-4A50-4B81-A229-1B15FB72E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58209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C5726-8ADE-4C14-A209-22BDCB5CB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8263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43803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531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46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48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796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882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283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181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5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- 2018-01-28 16:18:49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رينو سيمبول الجديدة بتصميم حديث ومظهر ديناميكي تعززه الخطوط الإنسيابية. استمتع بقيادة 
‎سيارة أنيقة بسعر معقول!
‎تعرف على رينو سيمبول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https://ar.renault.com.sa/vehicles/new-vehicles/symbol/design.html‎#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new Renault SYMBOL comes with a modern design. Its sleek body 
lines enhancing its dynamic appearance. Driving in style has never been so affordable!
Discover Renault SYMBOL here:
https://www.renault.com.sa/vehicles/new-vehicles/symbol/design.html#Renault #SYMBOL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43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- 2018-01-26 10:50:17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free access to 1000s offers of "Buy 1 Get 1 Free" for dining, beauty, hotels &amp; entertainment.
Download your #MY_Renault app and start saving now!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حمل تطبيق رينو و استمتع بآلاف العروض مجانا تشمل المطاعم، التجميل،الترفيه و الفنادق والمزيد من الخدمات: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it on Android: https://goo.gl/fQJ1Xu
Get it on iOS: http://apple.co/2eKWrMD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916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727BAC4-2351-4F3B-BE1F-44660F8A1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D8C84-117C-432F-A674-9BD8FC2D2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9068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26B46-3BEC-44DD-9B5B-CDE725237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3577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55578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867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137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871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022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4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490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2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- 2018-01-24 16:10:26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تجلب لك رينو كوليوس الجديدة مع مقصورتها الفسيحة عالم من الرفاهية. استمتع بمقاعد مجهزة 
بخاصية التهوية بالكهرباء، لكل شخص مكان لتخزين أمتعته. 
تعرف على رينو كوليوس من خلال الرابط التالي: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https://ar.renault.com.sa/vehicles/new-vehicles/koleos.html#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KOLEOS with its spacious cabin brings you into a world of well-being. Enjoy its ventilated seats and its genuine living space. everyone 
has a place to store their belongings. 
Discover Renault KOLEOS here:
https://www.renault.com.sa/vehicles/new-vehicles/koleos.html
#Renault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063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F297ED7-8E67-4574-9DD1-A2DBC55E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FD81A-7228-44B6-82D7-E247819FB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85313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9C30C-F1E2-4283-A165-D262C1034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12111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88289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827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40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724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418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453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1728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325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2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- 2018-01-22 16:50:14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تأسر القلوب... تؤكد السيارة رينو داستر الحديثة والمتينة على حضورها القوي من خلال أسلوب المحاربين والشخصية الجريئة التي تمتاز بهما.
تعرف على رينو داستر الحديثة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Fall in love... The modern and sturdy Renault DUSTER asserts its presence with its warrior style and its hardened character. 
Discover Renault DUSTER here:
https://www.renault.com.sa
#Renault #DUSTER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4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- 2018-01-21 16:20:25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‏مجموعة رينو الجديدة، اشتر سيارتك الآن واترك الضريبة علينا!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الضريبة_المضافة‬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سيارات‬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
‏Are you searching for your 2018 car؟
‏New Renault Range, Buy now and your VAT is on us!
‏⁦‪#VAT‬⁩ ⁦‪#KSA‬⁩ ⁦‪#Renault‬⁩ ⁦‪#Cars‬⁩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6015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7D5682F-248A-44EF-BD69-16310A7C9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B8FA5-219B-4245-A3AE-9BD8C2C60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6786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AE0328-CC05-4E0B-922D-7FB40AFAF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5394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6348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2894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74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864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5417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189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307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83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2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- 2018-01-17 16:54:43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كابتشر تعرف عليها أكثر من خلال الكاميرا التخيلية ثلاثية الأبعاد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https://www.renault.com.sa/vehicles/new-vehicles/captur/design.html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Choose your Renault CAPTUR in different color of paint and upholstery. with 3D visualization, Follow the link:
https://www.renault.com.sa/vehicles/new-vehicles/captur/design.html
#Renault #CAPTUR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237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8C756EC-0A99-4FDC-8D62-3EF4025A6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429C1-54AB-49C2-AF22-EC398C3CE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9121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B5BE6-6C58-42E2-82D1-A46E34716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6951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66716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109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315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422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09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43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227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67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1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- 2018-01-16 19:06:12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looking for exciting &amp; rewarding career opportunity at Renault? 
We are looking for an enthusiastic, Friendly &amp; Persuasive Female Telemarketer to generate sales by influencing potential customers to buy our vehicle. 
Responsibilities
- Use scripts to provide information about vehicle's details, features, specification, prices etc. 
- Keep records of calls and sales and record useful information
- Answer incoming calls from prospective customers
- Adjust sales scripts to better target the needs and interests of specific individuals.
- Maintains a list of potential leads and follows up with those customers by making subsequent sales pitches
- Constant followup with prospective &amp; interested customers to close the sales
- Assists sales colleagues with arranging meetings and sales calls with customers
- To welcome &amp; greet customers
Requirements
- Candidates having previous telesales / telemarketing experience in Saudi Arabia will be preferred
- The ideal candidates MUST SPEA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7431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A10A60E-53AF-4F56-A9E0-772411088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A494C-96BF-41D8-8D8C-84209CBBE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013694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D66082-6C74-42A0-BE6F-8EDDC3387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7858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0887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14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966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673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970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0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98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292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4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- 2018-01-16 15:18:58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مجموعة رينو الجديدة، اشتر سيارتك الآن واترك الضريبة علينا!
#الضريبة_المضافة #السعودية #رينو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car?
New Renault Range, Buy now and your VAT is on us!
#VAT 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1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- 2018-01-15 16:42:56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رينو كابتشر، يمكنك أن تجني مزايا التقدم التقني المتحقق على مدار تاريخنا البالغ 35 عامًا في سباقات فورميولا 1. 
تعرف على رينو كابتشر الحديثة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#رينو #كابتشر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Renault CAPTUR, you can reap the benefits of the technological advances made during our 35 years in Formula 1 racing.
Discover Renault CAPTUR here:
https://www.renault.com.sa
#Renault #CAPTUR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417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729915B-6196-44A2-9F85-1D9C035B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1A247-0885-468D-810C-8E4E86CFF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5529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327C6-0769-4176-940C-67A047843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7272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7106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642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582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350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385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42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12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053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77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- 2018-01-14 16:06:10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الشغف بالرياضية هو محركنا الدافع على مدار ما يزيد على 115 عامًا.
 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Sporting passion has driven us for over 115 years
#Cars #KSA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5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- 2018-01-11 18:17:25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سعدنا بمشاركتكم لنا أصواتكم الجميلة في قسم رينو في معرض السيارات السعودي الدولي 2017، ونترككم مع مقتطفات من المشاركين.
#رينو #سيارات #السعودية #نجوم_رينو #الحارثي_للمعارض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were thrilled with your enthusiastic participations and your amazing talents at the SAUDI INTERNATIONAL MOTOR SHOW 2017, Here are some of our charming participants. 
#MotorShowJeddah  #RenaultKidsVoice2017 #MotorShow2017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5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- 2018-01-11 09:31:36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 عن سيارة لعام 2018؟
مجموعة رينو الجديدة، اشتر سيارتك الآن واترك الضريبة علينا!
#الضريبة_المضافة #السعودية #رينو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searching for your 2018 car?
New Renault Range, Buy now and your VAT is on us!
#VAT 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847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073836F-7975-456F-8C1A-470B6B28F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1E5DF-96E1-45EF-8BEE-63625C36D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68500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DE3BD-2AE5-41C9-B4BE-80971151C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3683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9580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23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704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12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3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0910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70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852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24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- 2018-01-09 18:16:09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أطلق لنفسك العنان مع سيارات رينو المتناغمة والديناميكية متعددة الأغراض ذات التصاميم الرائعة لتتمتع بقيادة اسهل واكثر متعة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Unleash the potential of navigation tools to make your journeys easier and more fun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9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- 2018-01-08 17:03:59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تحتاج الى مساحة؟ صممت رينو دوكر فان بفكر متطور لمنحك مساحة راحة قابلة للاستخدام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Need Space? Renault DOKKER Van thinks big and is generous with its usable space.
Discover our new range here: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33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- 2018-01-07 16:33:59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سيمبوز تقدم رؤية جديدة للرحلة. القيادة الذاتية تسمح لك بإعادة ترتيب وقتك على متنها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SYMBIOZ offers a new vision of the journey. Autonomous driving allows you to reinvent your time on board.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8436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C97A32-105B-4E93-BC83-3749A0BDA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C7C02-8BDD-436F-B78B-2F0088F12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8761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05FED-9D3A-49EB-B5AC-8D7D8EF35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144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5780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849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404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813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24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75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001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016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805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- 2018-01-03 17:23:00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سيمبول تناسب أسلوب حياتك العصري والعملي!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Symbol fits your modern and practical life style!
Discover our new range here: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- 2018-01-01 15:23:52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دوكر فان سيارة متناغمة وديناميكية متعددة الأغراض ذات تصميم رائع
تعرف على سيارات رينو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https://www.renault.com.sa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DOKKER Van a harmonious and dynamic utility vehicle with great design.
Discover our new range here:
https://www.renault.com.sa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27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C46A0A-17F5-45EB-AFDC-4A2D08CA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6D837-71E2-4E41-98C8-62601AA86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21732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8B7A-08E5-4D24-9F3E-BEA40049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5EA02-4E67-45D8-A8DC-F2C1C4D9A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3503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FF023-C558-4662-B3ED-CD7B09B0E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1B5ED-A8AF-4D6D-BCBD-76D9F15F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004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20180308_074100</Template>
  <TotalTime>0</TotalTime>
  <Words>611</Words>
  <Application>Microsoft Office PowerPoint</Application>
  <PresentationFormat>On-screen Show (4:3)</PresentationFormat>
  <Paragraphs>287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2018-03-08T07:41:01Z</dcterms:created>
  <dcterms:modified xsi:type="dcterms:W3CDTF">2018-03-08T07:41:30Z</dcterms:modified>
</cp:coreProperties>
</file>