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 (Bonny Milk)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436</c:v>
                </c:pt>
                <c:pt idx="1">
                  <c:v>465</c:v>
                </c:pt>
                <c:pt idx="2">
                  <c:v>514</c:v>
                </c:pt>
                <c:pt idx="3">
                  <c:v>519</c:v>
                </c:pt>
                <c:pt idx="4">
                  <c:v>519</c:v>
                </c:pt>
                <c:pt idx="5">
                  <c:v>521</c:v>
                </c:pt>
                <c:pt idx="6">
                  <c:v>522</c:v>
                </c:pt>
                <c:pt idx="7">
                  <c:v>522</c:v>
                </c:pt>
                <c:pt idx="8">
                  <c:v>523</c:v>
                </c:pt>
                <c:pt idx="9">
                  <c:v>522</c:v>
                </c:pt>
                <c:pt idx="10">
                  <c:v>522</c:v>
                </c:pt>
                <c:pt idx="11">
                  <c:v>545</c:v>
                </c:pt>
                <c:pt idx="12">
                  <c:v>594</c:v>
                </c:pt>
                <c:pt idx="13">
                  <c:v>633</c:v>
                </c:pt>
                <c:pt idx="14">
                  <c:v>677</c:v>
                </c:pt>
                <c:pt idx="15">
                  <c:v>681</c:v>
                </c:pt>
                <c:pt idx="16">
                  <c:v>683</c:v>
                </c:pt>
                <c:pt idx="17">
                  <c:v>682</c:v>
                </c:pt>
                <c:pt idx="18">
                  <c:v>682</c:v>
                </c:pt>
                <c:pt idx="19">
                  <c:v>681</c:v>
                </c:pt>
                <c:pt idx="20">
                  <c:v>682</c:v>
                </c:pt>
                <c:pt idx="21">
                  <c:v>684</c:v>
                </c:pt>
                <c:pt idx="22">
                  <c:v>686</c:v>
                </c:pt>
                <c:pt idx="23">
                  <c:v>686</c:v>
                </c:pt>
                <c:pt idx="24">
                  <c:v>685</c:v>
                </c:pt>
                <c:pt idx="25">
                  <c:v>687</c:v>
                </c:pt>
                <c:pt idx="26">
                  <c:v>687</c:v>
                </c:pt>
                <c:pt idx="27">
                  <c:v>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C4-455D-A38B-5F50EF9079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523728"/>
        <c:axId val="282524384"/>
      </c:lineChart>
      <c:dateAx>
        <c:axId val="282523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24384"/>
        <c:crosses val="autoZero"/>
        <c:auto val="1"/>
        <c:lblOffset val="100"/>
        <c:baseTimeUnit val="days"/>
      </c:dateAx>
      <c:valAx>
        <c:axId val="28252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2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5187B-EE21-4BCA-945F-1A556874A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9D51EB-81F6-45B5-8A60-D9353EED3C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66727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B2AEDF-142E-4A1C-BD2A-08AAD1D912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76170-0F5C-4A82-9CD1-A15EE0070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5273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20180308_072651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2018-03-08T07:26:52Z</dcterms:created>
  <dcterms:modified xsi:type="dcterms:W3CDTF">2018-03-08T07:26:56Z</dcterms:modified>
</cp:coreProperties>
</file>