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E2D8AB-2BE2-4A14-9A2A-A894559CDA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7233769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5128040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8956746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42793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7400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3321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657446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5715187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671131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78708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0780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383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bonnymilk (Bonny Milk)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4.3913%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66152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6C7F756-6C58-4F4A-A6E0-EEF6BEDC5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23AF97-CA4A-464E-8BB8-D399FE87FA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2310417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20180308_072325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2018-03-08T07:25:19Z</dcterms:created>
  <dcterms:modified xsi:type="dcterms:W3CDTF">2018-03-08T07:25:24Z</dcterms:modified>
</cp:coreProperties>
</file>