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9604-444F-B7DA-8F7F499F6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56904"/>
        <c:axId val="280056576"/>
      </c:lineChart>
      <c:catAx>
        <c:axId val="28005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56576"/>
        <c:crosses val="autoZero"/>
        <c:auto val="1"/>
        <c:lblAlgn val="ctr"/>
        <c:lblOffset val="100"/>
        <c:noMultiLvlLbl val="0"/>
      </c:catAx>
      <c:valAx>
        <c:axId val="28005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5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60719-F2DC-41DB-9A45-82F7E392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17E69-7350-45A7-A4F6-4A4E4E0F17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40168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2C2C8-1DDB-45B6-9F2B-2A9A252D8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CD854-7488-445F-A199-69215873E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847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20180308_071117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Own Posts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2018-03-08T07:11:18Z</dcterms:created>
  <dcterms:modified xsi:type="dcterms:W3CDTF">2018-03-08T07:11:21Z</dcterms:modified>
</cp:coreProperties>
</file>