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DE82-48D7-A9A9-D8057D10A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816176"/>
        <c:axId val="278785104"/>
      </c:lineChart>
      <c:catAx>
        <c:axId val="1698161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85104"/>
        <c:crosses val="autoZero"/>
        <c:auto val="1"/>
        <c:lblAlgn val="ctr"/>
        <c:lblOffset val="100"/>
        <c:noMultiLvlLbl val="0"/>
      </c:catAx>
      <c:valAx>
        <c:axId val="27878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1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8E1D2-8643-4DAB-A311-56D2E53BA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49B56-19C0-486B-B669-91FF63D331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1397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B53B1-EA15-4C6C-9B6B-204B8B864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43415-63AE-4382-BB33-DB1FA7B6B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13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20180308_070807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2018-03-08T07:08:08Z</dcterms:created>
  <dcterms:modified xsi:type="dcterms:W3CDTF">2018-03-08T07:08:12Z</dcterms:modified>
</cp:coreProperties>
</file>