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10C5-4A0C-BF5B-04BA8A4A3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431632"/>
        <c:axId val="285231144"/>
      </c:lineChart>
      <c:catAx>
        <c:axId val="28143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31144"/>
        <c:crosses val="autoZero"/>
        <c:auto val="1"/>
        <c:lblAlgn val="ctr"/>
        <c:lblOffset val="100"/>
        <c:noMultiLvlLbl val="0"/>
      </c:catAx>
      <c:valAx>
        <c:axId val="28523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3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42EC6-E0E7-4969-BF10-083F4A69F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808E15-FFD6-4F1B-829B-8427AAD5D8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6089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814A9-52CF-4881-91B5-70D45905D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726AC-B329-451A-BED4-5A295CF01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783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20180308_070649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2018-03-08T07:07:01Z</dcterms:created>
  <dcterms:modified xsi:type="dcterms:W3CDTF">2018-03-08T07:07:05Z</dcterms:modified>
</cp:coreProperties>
</file>