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E7A7A-F29F-4A52-A217-BD6B2CBD1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8062952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83775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7832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40621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35763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5365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76562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5103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75422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9753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9486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10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 Milk - </a:t>
                      </a:r>
                      <a:r>
                        <a:rPr lang="ar-AE" sz="1000"/>
                        <a:t>حليب بوني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431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4BDDA0-06F8-4EA7-807F-B3B09364D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1FDF1-7E59-4327-A1AF-4FA433711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959114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20180308_065912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2018-03-08T06:59:13Z</dcterms:created>
  <dcterms:modified xsi:type="dcterms:W3CDTF">2018-03-08T06:59:17Z</dcterms:modified>
</cp:coreProperties>
</file>