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8D63F0-F91D-455C-94A3-9D1BA0CEFB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1874703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9976662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9812977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61094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309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6504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079641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7258917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7365116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32166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3918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64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fadenmedia (Faden Media)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7.7619%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26959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2FB00F9-79B4-46AC-87E9-8B78D579B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7D4067-C915-4075-B4BB-75414F2BDE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239195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20180306_124310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2018-03-06T12:43:11Z</dcterms:created>
  <dcterms:modified xsi:type="dcterms:W3CDTF">2018-03-06T12:43:15Z</dcterms:modified>
</cp:coreProperties>
</file>