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1060190</c:v>
                </c:pt>
                <c:pt idx="1">
                  <c:v>1060103</c:v>
                </c:pt>
                <c:pt idx="2">
                  <c:v>1060023</c:v>
                </c:pt>
                <c:pt idx="3">
                  <c:v>1059993</c:v>
                </c:pt>
                <c:pt idx="4">
                  <c:v>1059925</c:v>
                </c:pt>
                <c:pt idx="5">
                  <c:v>1059846</c:v>
                </c:pt>
                <c:pt idx="6">
                  <c:v>1059792</c:v>
                </c:pt>
                <c:pt idx="7">
                  <c:v>1059736</c:v>
                </c:pt>
                <c:pt idx="8">
                  <c:v>1059657</c:v>
                </c:pt>
                <c:pt idx="9">
                  <c:v>1059583</c:v>
                </c:pt>
                <c:pt idx="10">
                  <c:v>1059519</c:v>
                </c:pt>
                <c:pt idx="11">
                  <c:v>1059431</c:v>
                </c:pt>
                <c:pt idx="12">
                  <c:v>1059349</c:v>
                </c:pt>
                <c:pt idx="13">
                  <c:v>1059284</c:v>
                </c:pt>
                <c:pt idx="14">
                  <c:v>1059228</c:v>
                </c:pt>
                <c:pt idx="15">
                  <c:v>1059152</c:v>
                </c:pt>
                <c:pt idx="16">
                  <c:v>1059124</c:v>
                </c:pt>
                <c:pt idx="17">
                  <c:v>1059064</c:v>
                </c:pt>
                <c:pt idx="18">
                  <c:v>1059001</c:v>
                </c:pt>
                <c:pt idx="19">
                  <c:v>1058951</c:v>
                </c:pt>
                <c:pt idx="20">
                  <c:v>1058892</c:v>
                </c:pt>
                <c:pt idx="21">
                  <c:v>1058836</c:v>
                </c:pt>
                <c:pt idx="22">
                  <c:v>1058769</c:v>
                </c:pt>
                <c:pt idx="23">
                  <c:v>1058707</c:v>
                </c:pt>
                <c:pt idx="24">
                  <c:v>1058671</c:v>
                </c:pt>
                <c:pt idx="25">
                  <c:v>1058579</c:v>
                </c:pt>
                <c:pt idx="26">
                  <c:v>1058471</c:v>
                </c:pt>
                <c:pt idx="27">
                  <c:v>1058383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15-46EE-A585-D7C8AF892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038512"/>
        <c:axId val="277062160"/>
      </c:lineChart>
      <c:dateAx>
        <c:axId val="28003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62160"/>
        <c:crosses val="autoZero"/>
        <c:auto val="1"/>
        <c:lblOffset val="100"/>
        <c:baseTimeUnit val="days"/>
      </c:dateAx>
      <c:valAx>
        <c:axId val="27706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3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2.6419605611901998E-3</c:v>
                </c:pt>
                <c:pt idx="7">
                  <c:v>3.0195401995161001E-3</c:v>
                </c:pt>
                <c:pt idx="8">
                  <c:v>3.9634008243874001E-3</c:v>
                </c:pt>
                <c:pt idx="9">
                  <c:v>0</c:v>
                </c:pt>
                <c:pt idx="10">
                  <c:v>4.9549290218214997E-3</c:v>
                </c:pt>
                <c:pt idx="11">
                  <c:v>2.9259774888505999E-3</c:v>
                </c:pt>
                <c:pt idx="12">
                  <c:v>5.0500759871246999E-3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2.5682328480757998E-3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3.9669871110700004E-3</c:v>
                </c:pt>
                <c:pt idx="24">
                  <c:v>9.9179267943654992E-3</c:v>
                </c:pt>
                <c:pt idx="25">
                  <c:v>4.2507970244421E-3</c:v>
                </c:pt>
                <c:pt idx="26">
                  <c:v>2.0783637608937002E-3</c:v>
                </c:pt>
                <c:pt idx="27">
                  <c:v>3.1178342956104002E-3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01-4822-9305-0B28A4CAA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777600"/>
        <c:axId val="280778912"/>
      </c:lineChart>
      <c:dateAx>
        <c:axId val="280777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78912"/>
        <c:crosses val="autoZero"/>
        <c:auto val="1"/>
        <c:lblOffset val="100"/>
        <c:baseTimeUnit val="days"/>
      </c:dateAx>
      <c:valAx>
        <c:axId val="28077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7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-8.5826304536249995E-3</c:v>
                </c:pt>
                <c:pt idx="1">
                  <c:v>-8.2060762693478995E-3</c:v>
                </c:pt>
                <c:pt idx="2">
                  <c:v>-7.5464365255073999E-3</c:v>
                </c:pt>
                <c:pt idx="3">
                  <c:v>-2.8301272708234002E-3</c:v>
                </c:pt>
                <c:pt idx="4">
                  <c:v>-6.4151367037329002E-3</c:v>
                </c:pt>
                <c:pt idx="5">
                  <c:v>-7.4533575488832E-3</c:v>
                </c:pt>
                <c:pt idx="6">
                  <c:v>-5.0950798512236998E-3</c:v>
                </c:pt>
                <c:pt idx="7">
                  <c:v>-5.2840557392393999E-3</c:v>
                </c:pt>
                <c:pt idx="8">
                  <c:v>-7.4546868276627E-3</c:v>
                </c:pt>
                <c:pt idx="9">
                  <c:v>-6.9833917956470997E-3</c:v>
                </c:pt>
                <c:pt idx="10">
                  <c:v>-6.0401120063269999E-3</c:v>
                </c:pt>
                <c:pt idx="11">
                  <c:v>-8.3056556796055996E-3</c:v>
                </c:pt>
                <c:pt idx="12">
                  <c:v>-7.7400038322457997E-3</c:v>
                </c:pt>
                <c:pt idx="13">
                  <c:v>-6.1358438059601001E-3</c:v>
                </c:pt>
                <c:pt idx="14">
                  <c:v>-5.2865898097205002E-3</c:v>
                </c:pt>
                <c:pt idx="15">
                  <c:v>-7.1750369136768001E-3</c:v>
                </c:pt>
                <c:pt idx="16">
                  <c:v>-2.6436243334289999E-3</c:v>
                </c:pt>
                <c:pt idx="17">
                  <c:v>-5.6650590487988001E-3</c:v>
                </c:pt>
                <c:pt idx="18">
                  <c:v>-5.9486489957170001E-3</c:v>
                </c:pt>
                <c:pt idx="19">
                  <c:v>-4.7214308579501003E-3</c:v>
                </c:pt>
                <c:pt idx="20">
                  <c:v>-5.5715514693314002E-3</c:v>
                </c:pt>
                <c:pt idx="21">
                  <c:v>-5.2885468961895998E-3</c:v>
                </c:pt>
                <c:pt idx="22">
                  <c:v>-6.3277032514949998E-3</c:v>
                </c:pt>
                <c:pt idx="23">
                  <c:v>-5.8558571321979001E-3</c:v>
                </c:pt>
                <c:pt idx="24">
                  <c:v>-3.4003742300750001E-3</c:v>
                </c:pt>
                <c:pt idx="25">
                  <c:v>-8.6901407519428004E-3</c:v>
                </c:pt>
                <c:pt idx="26">
                  <c:v>-1.0202356177478999E-2</c:v>
                </c:pt>
                <c:pt idx="27">
                  <c:v>-8.3138791709929001E-3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A6-47EE-9372-7B49CBFE5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40752"/>
        <c:axId val="279242064"/>
      </c:lineChart>
      <c:dateAx>
        <c:axId val="279240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42064"/>
        <c:crosses val="autoZero"/>
        <c:auto val="1"/>
        <c:lblOffset val="100"/>
        <c:baseTimeUnit val="days"/>
      </c:dateAx>
      <c:valAx>
        <c:axId val="27924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4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F6-4064-B032-0F8195030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1110952"/>
        <c:axId val="401113248"/>
      </c:radarChart>
      <c:catAx>
        <c:axId val="40111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113248"/>
        <c:crosses val="autoZero"/>
        <c:auto val="1"/>
        <c:lblAlgn val="ctr"/>
        <c:lblOffset val="100"/>
        <c:noMultiLvlLbl val="0"/>
      </c:catAx>
      <c:valAx>
        <c:axId val="40111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11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EEE22-C023-4FCF-91F9-08CD8AD38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19739B-DE11-47B8-9FB0-FFCBE9D21C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470B5-612F-4CD9-9CD5-8122FC0392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23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823FB-942B-4252-AF79-FFA500B35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C48AE4-AB00-466D-AFEA-3BC3DB7BBC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70169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BE90A-A4C1-4BAC-A870-905F3D225C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407D0-C39C-4622-A45D-4716644D7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943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F95BA8-97B7-4223-9D23-8A4506851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97480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685767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4161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3879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960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36185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96272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87260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5963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6356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9848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54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1058383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5989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7021696-8C7C-416B-9D2E-801CE2465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C37CA-95FF-4ABC-8296-043E0347F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97205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0F053-8D41-4DCF-AEC1-3F33B70BB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E17F54-83CF-4B85-8BB0-8367E266B0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91419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33BF8-FB1B-4173-90A3-7C034E998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753D6-9E11-4C77-B206-23B206DA4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15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AB4C8-3CCD-41AE-AC5F-3487711EB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B8B593-3019-4D3C-B296-86E054244E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6991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49F8B-15A3-44D7-B42C-F32A2FF85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D5767-8383-45EF-9BF8-F4EE88F43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531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7B466D-96B2-461D-A1DD-F1F3ACF14B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693170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69107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922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2290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7101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7482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7259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9733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768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264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- 2018-02-28 17:45:21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التوفيق للمنتخبين الشقيقين في مباراة مليئة بمشاعر حب و تقدير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🇸🇦❤️🇮🇶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العراق_السعودية‬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السعودية_العراق‬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96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- 2018-02-28 15:53:56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لجميع الفائزين بكوبونات خصم 50 ريال سعودي من كيدزانيا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😍🎉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الفائزين من حساب الربيع بفيسبوك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 Rayan
Suha Abdullah 
Nour Mohammed
‏🎉😍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اختيار الفائزين عشوائي من بين حسابات الربيع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أطفال‬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جوائز‬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983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- 2018-02-27 11:22:16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ضيفي لمسة و طعم سري لسلطتك
شاهدي الفيديو لمعرفة السر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Add a secret taste to your salad
watch the video to discover the secret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فكرة_مع_الربيع
#الربيع #صحة #صحة_للجميع #أول_قطفة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2643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BFE371C-ADF1-4C68-869B-00921111E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EA89C-478B-4974-80C4-AEB5B7D9A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00328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FB4DEF-3B53-421E-9353-6FE329392C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445499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75689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1691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4205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7692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3060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969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6798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5643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75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- 2018-02-26 16:23:12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عشان أطفالنا يستحقوا الأفضل و عشان ابتسامتهم تساوي الدنيا.. خلي الربيع اختيارك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 our children deserve the best, and their smiles mean the world to us make Al Rabie your choice
-#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 #صحة_للجميع #عصير
#أطفال #وجبات_أطفال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854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- 2018-02-25 16:51:45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منهو مثل الكويت؟ كل عام و الكويت بخير و شعب الكويت بصحة و سلامة
#الربيع #اليوم_الوطني_الكويتي #الكويت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71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- 2018-02-25 14:12:44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آخر فرصة للإشتراك!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بيصير طفلك اذا كبر..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💭‬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اجوبة اطفالكم‬
‫ و كونوا من احدى الرابحين ال11‬
‫بكوبونات خصم 50 ريال سعودي من كيدزانيا‬
‫- اختيار الفائزين يكون عشوائي من بين حسابات الربيع‬
‫تنتهي المسابقة يوم ٢٥/٢/٢٠١٨‬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أطفال‬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جوائز‬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49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- 2018-02-24 13:27:20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 العنب؟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🍇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 عصير العنب الطبيعي من الربيع
‏و استمتع بنفس طعم العنب اللذيذ.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عنب‬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41837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9718CE4-D1B2-4839-8D89-51318BA66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3AE70-AE83-41DA-899D-0301BB720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11143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A165C5-1A46-4611-A1CC-3657205603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939594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21751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3080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2715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866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2328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6438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433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8175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39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- 2018-02-24 13:13:13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 جميع من زارنا في جناح الربيع بمعرض جلفود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thank everyone who visited our booth at Gulfood Expo
Gulfood Trade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9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- 2018-02-24 13:08:53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آخر يوم، لا تنسوا زيارتنا في معرض #جلفود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Today’s the last day, don’t miss our booth at #GulFood expo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#جلفود2018 #صحة #صحة_للجميع #دبي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 #health #healthforall #gulfood2018 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70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- 2018-02-18 18:12:32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‎💭...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لما أكبر أبغى اصير
‎شاركونا اراء اطفالكم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‎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كونوا من احدى الرابحين ال11
‎بكوبونات خصم 50 ريال سعودي من كيدزانيا
- 
‎اختيار الفائزين يكون عشوائي من بين حسابات الربيع
‎تنتهي المسابقة يوم ٢٥/٢/٢٠١٨
‎#الربيع #صحة_للجميع #أطفال #مسابقة #جوائز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2244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F26243D-E446-4D9F-A846-36C31C7E1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33F8D-DAB4-4C44-9E5B-C9EAA9769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89709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1D4E6D-B3A8-492C-9354-F525F11955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714289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98460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7089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787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8202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2736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9591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5338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4306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349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- 2018-02-18 13:16:50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بإنتظاركم في جناح الربيع 32-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cc8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معرض #جلفود بمركز دبي التجاري العالمي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are waiting for you at Al Rabie’s booth cc8-32 in #GulFood at the Dubai World Trade Center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#جلفود2018 #صحة #صحة_للجميع #دبي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 #health #healthforall #gulfood2018 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34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- 2018-02-18 10:46:34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فطور بداية الأسبوع مع حليب الربيع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🥛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#حليب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85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- 2018-02-18 09:40:04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يسرنا الإشتراك بأكبر فعالية للأغذية في العالم #جلفود من 18 الى 
22 فبراير بمركز دبي التجاري العالمي. ننتظركم في 
جناح الربيع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are very happy to be participating in the world’s 
largest food event #GulFood from the 18th to the 
21st of February in Dubai’s World Trade Center. We 
look forward to seeing you in Al Rabie’s booth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#جلفود2018# صحة #صحة_للجميع #دبي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 #health #healthforall #gulfood2018 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8472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47A2E48-4B1E-40C1-9B22-F426AF179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F7CE5-09C8-4F11-89C2-FE69AC9BD6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65423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CED90C-9C76-4ABD-8B7B-5E673147C9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55418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58666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344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9585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2085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1196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457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1418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9198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05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- 2018-02-18 09:40:04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يسرنا الإشتراك بأكبر فعالية للأغذية في العالم #جلفود
 من 18 الى 22 فبراير بمركز دبي التجاري العالمي.
ننتظركم في جناح الربيع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are very happy to be participating in the world’s 
largest food event #GulFood from the 18th to the 
21st of February in Dubai’s World Trade Center. We 
look forward to seeing you in Al Rabie’s booth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#جلفود2018# صحة #صحة_للجميع #دبي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 #health #healthforall #gulfood2018 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37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- 2018-02-13 19:01:39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دائماً يشارككم أمتع الأوقات
 من المهرجان الوطني للتراث و الثقافة؛ مهرجان الجنادرية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#الجنادرية #مهرجان_الجنادرية #الربيع_معاكم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123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- 2018-02-13 16:22:04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بازلاء خضراء وطبيعية تماما من أول قطفة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 green peas from Awal Qatfa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#اول_قطفة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- 2018-02-12 15:05:34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بروده و انتعاش في نص اليوم من عصير برتقال الربيع
#الربيع #صحة_للجميع #برتقال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50867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6FB3488-402C-4D32-9847-AED460839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C6B2D-F371-479D-BA20-AE7C3C937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15383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6A512C-F0A6-4CED-BA7B-6AE014A25E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667188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03088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1730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730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4957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4326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8018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5267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3126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63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- 2018-02-12 15:05:31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بروده و انتعاش في نص اليوم من عصير برتقال الربيع
#الربيع #صحة_للجميع #برتقال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91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- 2018-02-11 21:31:35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رجيم الأحد معاكم؟
#صحة_للجميع #الربيع #ريجم #السعودية #رجيم_االحد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9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- 2018-02-11 15:33:15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استرجعنا أجمل الأيام و الذكريات في مهرجان رجعنا أيامنا #الربيع #صحة_للجميع #رجعنا_ايامنا #كبرنا_سوا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773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- 2018-02-09 16:25:14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 للجميع
#صحة_للجميع #الربيع #جمعة #السعودية 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76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- 2018-02-08 18:39:50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أي نوع انت؟
شاركنا في التعليقات ومنشن اللي دايما يتأخر في خرجة الخميس#صحة_للجميع #الربيع #السعودية #الخميس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38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Rabie - 2018-02-07 17:38:48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نفتخر بأن نكون من احدى بيئات العمل المساندة للأشخاص ذوي الاحتياجات الخاصة لأكثر من ٥٠ موظف. يشرفنا و يسعدنا الحصول على شهادة موائمة و نحرص دائماً على توفير بيئة عمل مناسبة للجميع.
#الربيع #صحة_للجميع #السعودية #انا_موائم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40329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CF17033-4B2E-41D4-A7E0-496F40EA9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89E44-E8F0-4CD9-A150-F725C01D9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25906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E1CE3-1F52-4B4C-A3AD-D4E8347AC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0C88B9-E7C2-4B72-8291-C99EB046B9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1830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FD941-E7E4-41E8-9622-29297285A2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E508B-105D-48F7-A9DC-A582B40A5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8091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20180306_122456</Template>
  <TotalTime>0</TotalTime>
  <Words>524</Words>
  <Application>Microsoft Office PowerPoint</Application>
  <PresentationFormat>On-screen Show (4:3)</PresentationFormat>
  <Paragraphs>279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Lato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2018-03-06T12:24:57Z</dcterms:created>
  <dcterms:modified xsi:type="dcterms:W3CDTF">2018-03-06T12:25:26Z</dcterms:modified>
</cp:coreProperties>
</file>