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44524</c:v>
                </c:pt>
                <c:pt idx="1">
                  <c:v>44535</c:v>
                </c:pt>
                <c:pt idx="2">
                  <c:v>44557</c:v>
                </c:pt>
                <c:pt idx="3">
                  <c:v>44569</c:v>
                </c:pt>
                <c:pt idx="4">
                  <c:v>44580</c:v>
                </c:pt>
                <c:pt idx="5">
                  <c:v>44595</c:v>
                </c:pt>
                <c:pt idx="6">
                  <c:v>44623</c:v>
                </c:pt>
                <c:pt idx="7">
                  <c:v>44629</c:v>
                </c:pt>
                <c:pt idx="8">
                  <c:v>44637</c:v>
                </c:pt>
                <c:pt idx="9">
                  <c:v>44648</c:v>
                </c:pt>
                <c:pt idx="10">
                  <c:v>44656</c:v>
                </c:pt>
                <c:pt idx="11">
                  <c:v>44666</c:v>
                </c:pt>
                <c:pt idx="12">
                  <c:v>44679</c:v>
                </c:pt>
                <c:pt idx="13">
                  <c:v>44706</c:v>
                </c:pt>
                <c:pt idx="14">
                  <c:v>44720</c:v>
                </c:pt>
                <c:pt idx="15">
                  <c:v>44734</c:v>
                </c:pt>
                <c:pt idx="16">
                  <c:v>44753</c:v>
                </c:pt>
                <c:pt idx="17">
                  <c:v>44769</c:v>
                </c:pt>
                <c:pt idx="18">
                  <c:v>44775</c:v>
                </c:pt>
                <c:pt idx="19">
                  <c:v>44800</c:v>
                </c:pt>
                <c:pt idx="20">
                  <c:v>44819</c:v>
                </c:pt>
                <c:pt idx="21">
                  <c:v>44872</c:v>
                </c:pt>
                <c:pt idx="22">
                  <c:v>44913</c:v>
                </c:pt>
                <c:pt idx="23">
                  <c:v>44954</c:v>
                </c:pt>
                <c:pt idx="24">
                  <c:v>44994</c:v>
                </c:pt>
                <c:pt idx="25">
                  <c:v>45037</c:v>
                </c:pt>
                <c:pt idx="26">
                  <c:v>45065</c:v>
                </c:pt>
                <c:pt idx="27">
                  <c:v>45086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80-48CE-8EF1-D8F4BD002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36600"/>
        <c:axId val="282142784"/>
      </c:lineChart>
      <c:dateAx>
        <c:axId val="286636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42784"/>
        <c:crosses val="autoZero"/>
        <c:auto val="1"/>
        <c:lblOffset val="100"/>
        <c:baseTimeUnit val="days"/>
      </c:dateAx>
      <c:valAx>
        <c:axId val="28214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3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3.8196238793898003E-2</c:v>
                </c:pt>
                <c:pt idx="1">
                  <c:v>2.4705776659779001E-2</c:v>
                </c:pt>
                <c:pt idx="2">
                  <c:v>4.9399348826764999E-2</c:v>
                </c:pt>
                <c:pt idx="3">
                  <c:v>2.6931795228584E-2</c:v>
                </c:pt>
                <c:pt idx="4">
                  <c:v>2.4680831968408999E-2</c:v>
                </c:pt>
                <c:pt idx="5">
                  <c:v>3.3647375504711002E-2</c:v>
                </c:pt>
                <c:pt idx="6">
                  <c:v>6.2787307994169997E-2</c:v>
                </c:pt>
                <c:pt idx="7">
                  <c:v>1.3445980772247E-2</c:v>
                </c:pt>
                <c:pt idx="8">
                  <c:v>1.7925564095094999E-2</c:v>
                </c:pt>
                <c:pt idx="9">
                  <c:v>2.4643233192195E-2</c:v>
                </c:pt>
                <c:pt idx="10">
                  <c:v>1.791793585379E-2</c:v>
                </c:pt>
                <c:pt idx="11">
                  <c:v>2.2393407380867002E-2</c:v>
                </c:pt>
                <c:pt idx="12">
                  <c:v>2.9104912013612001E-2</c:v>
                </c:pt>
                <c:pt idx="13">
                  <c:v>6.0431075001678998E-2</c:v>
                </c:pt>
                <c:pt idx="14">
                  <c:v>3.1315707063928999E-2</c:v>
                </c:pt>
                <c:pt idx="15">
                  <c:v>3.1305903398926999E-2</c:v>
                </c:pt>
                <c:pt idx="16">
                  <c:v>4.2473286538204001E-2</c:v>
                </c:pt>
                <c:pt idx="17">
                  <c:v>3.5751793175875998E-2</c:v>
                </c:pt>
                <c:pt idx="18">
                  <c:v>1.3402130938819E-2</c:v>
                </c:pt>
                <c:pt idx="19">
                  <c:v>5.5834729201563002E-2</c:v>
                </c:pt>
                <c:pt idx="20">
                  <c:v>4.2410714285714003E-2</c:v>
                </c:pt>
                <c:pt idx="21">
                  <c:v>0.11825341930878</c:v>
                </c:pt>
                <c:pt idx="22">
                  <c:v>9.1371010875378994E-2</c:v>
                </c:pt>
                <c:pt idx="23">
                  <c:v>9.1287600472024E-2</c:v>
                </c:pt>
                <c:pt idx="24">
                  <c:v>8.8979846064866003E-2</c:v>
                </c:pt>
                <c:pt idx="25">
                  <c:v>9.5568297995288001E-2</c:v>
                </c:pt>
                <c:pt idx="26">
                  <c:v>6.2171103759131E-2</c:v>
                </c:pt>
                <c:pt idx="27">
                  <c:v>4.6599356485077001E-2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9C-4EED-80A7-54689BAEA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178480"/>
        <c:axId val="378180448"/>
      </c:lineChart>
      <c:dateAx>
        <c:axId val="37817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80448"/>
        <c:crosses val="autoZero"/>
        <c:auto val="1"/>
        <c:lblOffset val="100"/>
        <c:baseTimeUnit val="days"/>
      </c:dateAx>
      <c:valAx>
        <c:axId val="37818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7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0.15690000000000001</c:v>
                </c:pt>
                <c:pt idx="7">
                  <c:v>0.59160000000000001</c:v>
                </c:pt>
                <c:pt idx="8">
                  <c:v>0.224</c:v>
                </c:pt>
                <c:pt idx="9">
                  <c:v>0</c:v>
                </c:pt>
                <c:pt idx="10">
                  <c:v>0.31469999999999998</c:v>
                </c:pt>
                <c:pt idx="11">
                  <c:v>0.13880000000000001</c:v>
                </c:pt>
                <c:pt idx="12">
                  <c:v>0.24179999999999999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0.21299999999999999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0.21360000000000001</c:v>
                </c:pt>
                <c:pt idx="24">
                  <c:v>0.31019999999999998</c:v>
                </c:pt>
                <c:pt idx="25">
                  <c:v>0.23330000000000001</c:v>
                </c:pt>
                <c:pt idx="26">
                  <c:v>0.1842</c:v>
                </c:pt>
                <c:pt idx="27">
                  <c:v>0.24399999999999999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A7-4D27-A65C-673E39F52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576600"/>
        <c:axId val="48579880"/>
      </c:lineChart>
      <c:dateAx>
        <c:axId val="48576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79880"/>
        <c:crosses val="autoZero"/>
        <c:auto val="1"/>
        <c:lblOffset val="100"/>
        <c:baseTimeUnit val="days"/>
      </c:dateAx>
      <c:valAx>
        <c:axId val="4857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7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70</c:v>
                </c:pt>
                <c:pt idx="7">
                  <c:v>264</c:v>
                </c:pt>
                <c:pt idx="8">
                  <c:v>100</c:v>
                </c:pt>
                <c:pt idx="9">
                  <c:v>0</c:v>
                </c:pt>
                <c:pt idx="10">
                  <c:v>140</c:v>
                </c:pt>
                <c:pt idx="11">
                  <c:v>62</c:v>
                </c:pt>
                <c:pt idx="12">
                  <c:v>108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95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96</c:v>
                </c:pt>
                <c:pt idx="24">
                  <c:v>139</c:v>
                </c:pt>
                <c:pt idx="25">
                  <c:v>105</c:v>
                </c:pt>
                <c:pt idx="26">
                  <c:v>83</c:v>
                </c:pt>
                <c:pt idx="27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69-4B81-9B8E-B4311DE7A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905240"/>
        <c:axId val="399905568"/>
      </c:lineChart>
      <c:dateAx>
        <c:axId val="39990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05568"/>
        <c:crosses val="autoZero"/>
        <c:auto val="1"/>
        <c:lblOffset val="100"/>
        <c:baseTimeUnit val="days"/>
      </c:dateAx>
      <c:valAx>
        <c:axId val="39990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0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8FC8-B9A1-4A77-B9CB-5B20CB6860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92156-5687-45B7-86F9-C273F535F1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F6150-F965-4DA9-AF01-9454F02663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855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4B7F-B18B-4373-8DA0-19139CB7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3C535E-919F-462D-AEE6-5B5F044AA9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9565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F4732-AD5C-4DE0-B6CA-2A7ECCD7D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58F2F-5B4C-4FEA-9DEB-ECC12917A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21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2F726-82F9-42DD-AA84-090C29FD7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9760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9973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36393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71062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38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529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3299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121243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91436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8588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506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9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5423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776A7F6-0941-4F8D-AC3C-295026F83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C179B-49EF-459A-8A95-0A7C3E2DA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6111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53E23-03E0-4A89-B2F4-274BF41E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1D587-9DEB-4554-877C-1432C4F75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74432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6BE28-C965-4343-BD0B-C0E8B0980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A8838-D7C5-4E88-8D80-D934D1108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8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209C3-1D6E-4121-B04B-C521CD57B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0D35D9-43F8-4837-8AD4-A38E683A45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24963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B04C7-C20C-4798-838A-60848A42F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4B470-A7E0-4AB5-85E1-B56BCD5D7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86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F3E1A-BCF4-4177-9BDB-6648EA35E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64718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49567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4280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5823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3926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9344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28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- 2018-02-28 17:44:13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التوفيق للمنتخبين الشقيقين
في مباراة مليئة بمشاعر حب و تقدير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🇸🇦❤️🇮🇶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العراق_السعودية‬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السعودية_العراق‬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3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- 2018-02-28 15:31:01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‎بكوبونات خصم 50 ريال سعودي من كيدزانيا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الفائزين من حساب الربيع بانستجرام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norah_alzhrani98 
@mxn.20
@arwa154
@abdulaziz.xx2 🎉😍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اختيار الفائزين عشوائي من بين حسابات الربيع
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39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- 2018-02-27 10:50:38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ضيفي لمسة و طعم سري لسلطتك
شاهدي الفيديو لمعرفة السر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 a secret taste to your salad
watch the video to discover the secret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فكرة_مع_الربيع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 #صحة_للجميع #أول_قطفة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724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D1E0843-C60A-45D6-97FF-3D2C4B24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3013B-8F2D-4237-BA78-E889DC692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8337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A1423-E104-48BB-8D1E-7533FD655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786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12633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4829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6404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6970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3244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- 2018-02-26 11:01:23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عشان أطفالنا يستحقوا الأفضل
و عشان ابتسامتهم تساوي الدنيا..
خلي الربيع اختيارك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 our children deserve the best,
and their smiles mean the world to us
make Al Rabie your choice
-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 #صحة_للجميع #عصير
#أطفال #وجبات_أطفال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14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- 2018-02-25 14:10:12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😍!‎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آخر فرصة للإشتراك
ايش بيصير طفلك اذا كبر..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اجوبة اطفالكم
‎ و كونوا من احدى الرابحين ال11
‎بكوبونات خصم 50 ريال سعودي من كيدزانيا
- ‎اختيار الفائزين يكون عشوائي من بين حسابات الربيع
‎تنتهي المسابقة يوم ٢٥/٢/٢٠١٨
‎#الربيع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94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- 2018-02-25 12:37:13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من زارنا في جناح الربيع بمعرض جلفود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thank everyone who visited our booth at Gulfood Expo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#جلف_فود #دبي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#Gulfood2018 #Dubai
@gulfood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2232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B4ACF3-5841-4618-8C04-070611A56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93EB1-836C-417C-B7D5-70F644CC6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95631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D488F-E185-4959-BA02-C6C46AB5D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7640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99079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1892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7127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5543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507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84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- 2018-02-24 13:25:06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🍇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 العنب؟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 عصير العنب الطبيعي من الربيع
و استمتع بنفس طعم العنب اللذيذ.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#عنب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68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18:11:54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!‎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
لما أكبر أبغى اصير..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اراء اطفالكم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‎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كونوا من احدى الرابحين ال11
‎بكوبونات خصم 50 ريال سعودي من كيدزانيا
- ‎اختيار الفائزين يكون عشوائي من بين حسابات الربيع
‎تنتهي المسابقة يوم ٢٥/٢/٢٠١٨
‎#الربيع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2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15:40:20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مهرجان #أرض_العجائب #وندرلاند بالرياض
حيث تصنع الذكريات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🌙✨🍎
@wonderlandriyadh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#الربيع_معاكم #صحة #صحة_للجميع
#السعودية #الرياض #فعاليات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2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10:22:01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🥛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فطور بداية الأسبوع مع حليب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#حليب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326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AD19DAF-DAD2-4C9C-8D88-3E1803D3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66BE2-BB07-467F-84C0-900AD07AD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3107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97F36-B4B9-40BB-BA36-1454B41AF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299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29826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6312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4999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2181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2127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7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- 2018-02-13 18:58:48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دائماً يشارككم أمتع الأوقات
 من المهرجان الوطني للتراث و الثقافة؛ مهرجان الجنادرية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#الجنادرية #مهرجان_الجنادرية #الربيع_معاكم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42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- 2018-02-13 15:52:45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بازلاء خضراء وطبيعية تماما من أول قطفة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 green peas from Awal Qatfa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- 2018-02-12 15:02:21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بروده و انتعاش في نص اليوم من عصير برتقال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#برتقال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49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- 2018-02-11 21:27:09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رجيم الأحد معاكم؟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#ريجم #السعودية #رجيم_االحد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8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- 2018-02-11 15:15:58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استرجعنا أجمل الأيام و الذكريات في مهرجان رجعنا أيامنا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rajanayamona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#رجعنا_ايامنا #كبرنا_سوا #الربيع_معاكم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8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- 2018-02-09 16:24:04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 للجميع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#جمعة #السعودية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4752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C4F1A2-4F09-44C7-9F20-8ABD03F8C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CFB88-D69E-42EB-A007-4E8420453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6449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BA82F-487C-4E90-A7C8-2A03838D2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2796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69889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38341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7470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5555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4861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31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- 2018-02-08 17:30:16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أي نوع انت؟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في التعليقات ومنشن اللي دايما يتأخر في خرجة الخميس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#السعودية #الخميس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8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- 2018-02-07 17:27:42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نفتخر بأن نكون من احدى بيئات العمل المساندة للأشخاص ذوي الاحتياجات الخاصة لأكثر من ٥٠ موظف. يشرفنا و يسعدنا الحصول على شهادة موائمة و نحرص دائماً على توفير بيئة عمل مناسبة للجميع.
#الربيع #صحة_للجميع #السعودية #انا_موائم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3464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AA03506-734B-46B6-8798-D475EA630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0D453-7BAC-4AFD-9CF6-2A35B78F7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91141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FA114-CCF6-4D6A-B8BE-28CD39E59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AC371-08AA-448C-8A98-46EDBEAA0A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56968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7C7E4-C618-4A38-B7F1-6F21FBDF9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12207-2097-4A46-A175-6C80E4ACE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16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20180306_121408</Template>
  <TotalTime>0</TotalTime>
  <Words>385</Words>
  <Application>Microsoft Office PowerPoint</Application>
  <PresentationFormat>On-screen Show (4:3)</PresentationFormat>
  <Paragraphs>174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2018-03-06T12:14:08Z</dcterms:created>
  <dcterms:modified xsi:type="dcterms:W3CDTF">2018-03-06T12:14:25Z</dcterms:modified>
</cp:coreProperties>
</file>