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44524</c:v>
                </c:pt>
                <c:pt idx="1">
                  <c:v>44535</c:v>
                </c:pt>
                <c:pt idx="2">
                  <c:v>44557</c:v>
                </c:pt>
                <c:pt idx="3">
                  <c:v>44569</c:v>
                </c:pt>
                <c:pt idx="4">
                  <c:v>44580</c:v>
                </c:pt>
                <c:pt idx="5">
                  <c:v>44595</c:v>
                </c:pt>
                <c:pt idx="6">
                  <c:v>44623</c:v>
                </c:pt>
                <c:pt idx="7">
                  <c:v>44629</c:v>
                </c:pt>
                <c:pt idx="8">
                  <c:v>44637</c:v>
                </c:pt>
                <c:pt idx="9">
                  <c:v>44648</c:v>
                </c:pt>
                <c:pt idx="10">
                  <c:v>44656</c:v>
                </c:pt>
                <c:pt idx="11">
                  <c:v>44666</c:v>
                </c:pt>
                <c:pt idx="12">
                  <c:v>44679</c:v>
                </c:pt>
                <c:pt idx="13">
                  <c:v>44706</c:v>
                </c:pt>
                <c:pt idx="14">
                  <c:v>44720</c:v>
                </c:pt>
                <c:pt idx="15">
                  <c:v>44734</c:v>
                </c:pt>
                <c:pt idx="16">
                  <c:v>44753</c:v>
                </c:pt>
                <c:pt idx="17">
                  <c:v>44769</c:v>
                </c:pt>
                <c:pt idx="18">
                  <c:v>44775</c:v>
                </c:pt>
                <c:pt idx="19">
                  <c:v>44800</c:v>
                </c:pt>
                <c:pt idx="20">
                  <c:v>44819</c:v>
                </c:pt>
                <c:pt idx="21">
                  <c:v>44872</c:v>
                </c:pt>
                <c:pt idx="22">
                  <c:v>44913</c:v>
                </c:pt>
                <c:pt idx="23">
                  <c:v>44954</c:v>
                </c:pt>
                <c:pt idx="24">
                  <c:v>44994</c:v>
                </c:pt>
                <c:pt idx="25">
                  <c:v>45037</c:v>
                </c:pt>
                <c:pt idx="26">
                  <c:v>45065</c:v>
                </c:pt>
                <c:pt idx="27">
                  <c:v>45086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CB-4380-8BE1-4FBF4E0B92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469264"/>
        <c:axId val="362468280"/>
      </c:lineChart>
      <c:dateAx>
        <c:axId val="362469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468280"/>
        <c:crosses val="autoZero"/>
        <c:auto val="1"/>
        <c:lblOffset val="100"/>
        <c:baseTimeUnit val="days"/>
      </c:dateAx>
      <c:valAx>
        <c:axId val="36246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46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3.8196238793898003E-2</c:v>
                </c:pt>
                <c:pt idx="1">
                  <c:v>2.4705776659779001E-2</c:v>
                </c:pt>
                <c:pt idx="2">
                  <c:v>4.9399348826764999E-2</c:v>
                </c:pt>
                <c:pt idx="3">
                  <c:v>2.6931795228584E-2</c:v>
                </c:pt>
                <c:pt idx="4">
                  <c:v>2.4680831968408999E-2</c:v>
                </c:pt>
                <c:pt idx="5">
                  <c:v>3.3647375504711002E-2</c:v>
                </c:pt>
                <c:pt idx="6">
                  <c:v>6.2787307994169997E-2</c:v>
                </c:pt>
                <c:pt idx="7">
                  <c:v>1.3445980772247E-2</c:v>
                </c:pt>
                <c:pt idx="8">
                  <c:v>1.7925564095094999E-2</c:v>
                </c:pt>
                <c:pt idx="9">
                  <c:v>2.4643233192195E-2</c:v>
                </c:pt>
                <c:pt idx="10">
                  <c:v>1.791793585379E-2</c:v>
                </c:pt>
                <c:pt idx="11">
                  <c:v>2.2393407380867002E-2</c:v>
                </c:pt>
                <c:pt idx="12">
                  <c:v>2.9104912013612001E-2</c:v>
                </c:pt>
                <c:pt idx="13">
                  <c:v>6.0431075001678998E-2</c:v>
                </c:pt>
                <c:pt idx="14">
                  <c:v>3.1315707063928999E-2</c:v>
                </c:pt>
                <c:pt idx="15">
                  <c:v>3.1305903398926999E-2</c:v>
                </c:pt>
                <c:pt idx="16">
                  <c:v>4.2473286538204001E-2</c:v>
                </c:pt>
                <c:pt idx="17">
                  <c:v>3.5751793175875998E-2</c:v>
                </c:pt>
                <c:pt idx="18">
                  <c:v>1.3402130938819E-2</c:v>
                </c:pt>
                <c:pt idx="19">
                  <c:v>5.5834729201563002E-2</c:v>
                </c:pt>
                <c:pt idx="20">
                  <c:v>4.2410714285714003E-2</c:v>
                </c:pt>
                <c:pt idx="21">
                  <c:v>0.11825341930878</c:v>
                </c:pt>
                <c:pt idx="22">
                  <c:v>9.1371010875378994E-2</c:v>
                </c:pt>
                <c:pt idx="23">
                  <c:v>9.1287600472024E-2</c:v>
                </c:pt>
                <c:pt idx="24">
                  <c:v>8.8979846064866003E-2</c:v>
                </c:pt>
                <c:pt idx="25">
                  <c:v>9.5568297995288001E-2</c:v>
                </c:pt>
                <c:pt idx="26">
                  <c:v>6.2171103759131E-2</c:v>
                </c:pt>
                <c:pt idx="27">
                  <c:v>4.6599356485077001E-2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37-4A1B-BEFD-F32DA49D21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369904"/>
        <c:axId val="285367608"/>
      </c:lineChart>
      <c:dateAx>
        <c:axId val="285369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67608"/>
        <c:crosses val="autoZero"/>
        <c:auto val="1"/>
        <c:lblOffset val="100"/>
        <c:baseTimeUnit val="days"/>
      </c:dateAx>
      <c:valAx>
        <c:axId val="285367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6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0.15690000000000001</c:v>
                </c:pt>
                <c:pt idx="7">
                  <c:v>0.59160000000000001</c:v>
                </c:pt>
                <c:pt idx="8">
                  <c:v>0.224</c:v>
                </c:pt>
                <c:pt idx="9">
                  <c:v>0</c:v>
                </c:pt>
                <c:pt idx="10">
                  <c:v>0.31469999999999998</c:v>
                </c:pt>
                <c:pt idx="11">
                  <c:v>0.13880000000000001</c:v>
                </c:pt>
                <c:pt idx="12">
                  <c:v>0.24179999999999999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0.21299999999999999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0.21360000000000001</c:v>
                </c:pt>
                <c:pt idx="24">
                  <c:v>0.31019999999999998</c:v>
                </c:pt>
                <c:pt idx="25">
                  <c:v>0.23330000000000001</c:v>
                </c:pt>
                <c:pt idx="26">
                  <c:v>0.1842</c:v>
                </c:pt>
                <c:pt idx="27">
                  <c:v>0.24399999999999999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B6-41A8-9D46-04BC9F89E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841112"/>
        <c:axId val="366841768"/>
      </c:lineChart>
      <c:dateAx>
        <c:axId val="366841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841768"/>
        <c:crosses val="autoZero"/>
        <c:auto val="1"/>
        <c:lblOffset val="100"/>
        <c:baseTimeUnit val="days"/>
      </c:dateAx>
      <c:valAx>
        <c:axId val="366841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841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70</c:v>
                </c:pt>
                <c:pt idx="7">
                  <c:v>264</c:v>
                </c:pt>
                <c:pt idx="8">
                  <c:v>100</c:v>
                </c:pt>
                <c:pt idx="9">
                  <c:v>0</c:v>
                </c:pt>
                <c:pt idx="10">
                  <c:v>140</c:v>
                </c:pt>
                <c:pt idx="11">
                  <c:v>62</c:v>
                </c:pt>
                <c:pt idx="12">
                  <c:v>108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95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96</c:v>
                </c:pt>
                <c:pt idx="24">
                  <c:v>139</c:v>
                </c:pt>
                <c:pt idx="25">
                  <c:v>105</c:v>
                </c:pt>
                <c:pt idx="26">
                  <c:v>83</c:v>
                </c:pt>
                <c:pt idx="27">
                  <c:v>110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D7-465A-A91A-6F1CCBD9B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005072"/>
        <c:axId val="411007368"/>
      </c:lineChart>
      <c:dateAx>
        <c:axId val="411005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007368"/>
        <c:crosses val="autoZero"/>
        <c:auto val="1"/>
        <c:lblOffset val="100"/>
        <c:baseTimeUnit val="days"/>
      </c:dateAx>
      <c:valAx>
        <c:axId val="411007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00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31E72-2F2D-4DBC-8318-2EF9A86DE3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415A06-3B4B-439F-9601-A157912C13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15DD0-C42C-439D-8AE8-A49AEA4496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455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1FA8F-E71B-4449-9F8A-12663458A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EC77DD-FEBB-48F4-AA9D-E70479AB69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245325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7A9A41-2740-49DA-9C86-C950438B18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57CE61-DC45-440E-9468-3ACF1CCF9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556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2CE8DF-A7C9-4F38-B0EB-FD035EEA4D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50973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0884932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80177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85396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810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8766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728643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327613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413552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80457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4079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494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 (Al Rabie)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60988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39B2900-BDF6-4CA7-9247-E0E17C6BD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313FD1-077E-4221-9E15-726B89D159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656207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CD3F8-B065-4E5E-A55A-9506C8D3A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47B298-38E2-4484-A7BD-9266DCA147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534297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52D837-7130-4286-BA84-2052815DC5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9F83A-830C-4139-A56B-6A1C50D8F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801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4F051-FDA2-4F68-9F17-3D05DC98E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9FAFAE-60F0-4097-9D7B-6EB1F22C8B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712171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525F7-7787-42E9-AD84-6DA930FF93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6CD8D-9BB6-434A-A6F4-6B43D1421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353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03AF50-1551-497A-8C86-4025FCAB02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554006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504676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85680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75255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26495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62600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581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- 2018-02-28 17:44:13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نتمنى التوفيق للمنتخبين الشقيقين
في مباراة مليئة بمشاعر حب و تقدير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🇸🇦❤️🇮🇶
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العراق_السعودية‬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صحة_للجميع‬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السعودية_العراق‬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450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- 2018-02-28 15:31:01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لجميع الفائزين ‎بكوبونات خصم 50 ريال سعودي من كيدزانيا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😍🎉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الفائزين من حساب الربيع بانستجرام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norah_alzhrani98 
@mxn.20
@arwa154
@abdulaziz.xx2 🎉😍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اختيار الفائزين عشوائي من بين حسابات الربيع
#الربيع #صحة_للجميع #أطفال #مسابقة #جوائز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758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- 2018-02-27 10:50:38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ضيفي لمسة و طعم سري لسلطتك
شاهدي الفيديو لمعرفة السر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Add a secret taste to your salad
watch the video to discover the secret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فكرة_مع_الربيع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#الربيع #صحة #صحة_للجميع #أول_قطفة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30102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EDB9AEC-FF40-4989-B0EF-FE4B06786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A04EC-59BE-4FE6-B547-BC97B8586C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603513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9EB7FC-B26B-41AB-98C7-A4DA4E6D5F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926508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273952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64679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66366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85992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0279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947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- 2018-02-26 11:01:23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عشان أطفالنا يستحقوا الأفضل
و عشان ابتسامتهم تساوي الدنيا..
خلي الربيع اختيارك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 our children deserve the best,
and their smiles mean the world to us
make Al Rabie your choice
-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 #صحة_للجميع #عصير
#أطفال #وجبات_أطفال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586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- 2018-02-25 14:10:12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😍!‎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آخر فرصة للإشتراك
ايش بيصير طفلك اذا كبر..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💭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اجوبة اطفالكم
‎ و كونوا من احدى الرابحين ال11
‎بكوبونات خصم 50 ريال سعودي من كيدزانيا
- ‎اختيار الفائزين يكون عشوائي من بين حسابات الربيع
‎تنتهي المسابقة يوم ٢٥/٢/٢٠١٨
‎#الربيع #صحة_للجميع #أطفال #مسابقة #جوائز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669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- 2018-02-25 12:37:13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نشكر جميع من زارنا في جناح الربيع بمعرض جلفود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thank everyone who visited our booth at Gulfood Expo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#جلف_فود #دبي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 #Gulfood2018 #Dubai
@gulfood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28988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AB3F5FF-B9C3-4938-98C8-115A48396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7235A-FC95-4C36-A67F-01509175B0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007891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003A36-E8EC-4AC3-8CA5-49176B43BC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722046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832065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22984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76779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79923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1942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364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- 2018-02-24 13:25:06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🍇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تحب العنب؟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جرب عصير العنب الطبيعي من الربيع
و استمتع بنفس طعم العنب اللذيذ.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#الربيع #صحة_للجميع #عنب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653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- 2018-02-18 18:11:54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!‎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مسابقة
لما أكبر أبغى اصير..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💭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اراء اطفالكم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‎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كونوا من احدى الرابحين ال11
‎بكوبونات خصم 50 ريال سعودي من كيدزانيا
- ‎اختيار الفائزين يكون عشوائي من بين حسابات الربيع
‎تنتهي المسابقة يوم ٢٥/٢/٢٠١٨
‎#الربيع #صحة_للجميع #أطفال #مسابقة #جوائز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8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- 2018-02-18 15:40:20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مهرجان #أرض_العجائب #وندرلاند بالرياض
حيث تصنع الذكريات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🌙✨🍎
@wonderlandriyadh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#الربيع_معاكم #صحة #صحة_للجميع
#السعودية #الرياض #فعاليات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877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- 2018-02-18 10:22:01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🥛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فطور بداية الأسبوع مع حليب الربيع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#الربيع #صحة_للجميع #حليب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869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3C61FB7-2C14-4B88-97D8-A21F0151D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4FC03-AF51-4261-B2AA-8F3FD5A2D7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810871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7BC9E3-97CC-4347-8E14-EC7497909B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468586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296626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22976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62053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63045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0576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34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- 2018-02-13 18:58:48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دائماً يشارككم أمتع الأوقات
 من المهرجان الوطني للتراث و الثقافة؛ مهرجان الجنادرية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#الجنادرية #مهرجان_الجنادرية #الربيع_معاكم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964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- 2018-02-13 15:52:45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بازلاء خضراء وطبيعية تماما من أول قطفة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Fresh green peas from Awal Qatfa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#اول_قطفة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017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- 2018-02-12 15:02:21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بروده و انتعاش في نص اليوم من عصير برتقال الربيع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#الربيع #صحة_للجميع #برتقال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025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- 2018-02-11 21:27:09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كيف رجيم الأحد معاكم؟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#صحة_للجميع #الربيع #ريجم #السعودية #رجيم_االحد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616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- 2018-02-11 15:15:58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استرجعنا أجمل الأيام و الذكريات في مهرجان رجعنا أيامنا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rajanayamona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#رجعنا_ايامنا #كبرنا_سوا #الربيع_معاكم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430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- 2018-02-09 16:24:04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 للجميع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#صحة_للجميع #الربيع #جمعة #السعودية 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45530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5AB8D0C-FB90-4D4F-95FE-8469D4EBE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22825-32FF-4E5E-8E5D-C696E9E47D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264551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25E06E-0DF1-456F-AE79-22949D75C1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498657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053450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35447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51212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04099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7432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031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- 2018-02-08 17:30:16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أي نوع انت؟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في التعليقات ومنشن اللي دايما يتأخر في خرجة الخميس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#صحة_للجميع #الربيع #السعودية #الخميس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27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- 2018-02-07 17:27:42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نفتخر بأن نكون من احدى بيئات العمل المساندة للأشخاص ذوي الاحتياجات الخاصة لأكثر من ٥٠ موظف. يشرفنا و يسعدنا الحصول على شهادة موائمة و نحرص دائماً على توفير بيئة عمل مناسبة للجميع.
#الربيع #صحة_للجميع #السعودية #انا_موائم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94853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94AA944-DBDD-42A1-B3AF-292E3F6F0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30A242-77B1-4872-B8EC-5592ED4692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983433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C653-08AA-4067-ABB8-3B60BE19A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60DDEA-4F3E-4B31-9E92-A05414B292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886627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95609B-B735-4C81-B8B2-3436D94DEC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6ADD2-3086-44DF-A903-E89C46150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538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20180306_121326</Template>
  <TotalTime>0</TotalTime>
  <Words>385</Words>
  <Application>Microsoft Office PowerPoint</Application>
  <PresentationFormat>On-screen Show (4:3)</PresentationFormat>
  <Paragraphs>174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Lato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5</vt:lpstr>
      <vt:lpstr>Instagram Posts Table - 2 of 5</vt:lpstr>
      <vt:lpstr>Instagram Posts Table - 3 of 5</vt:lpstr>
      <vt:lpstr>Instagram Posts Table - 4 of 5</vt:lpstr>
      <vt:lpstr>Instagram Posts Table - 5 of 5</vt:lpstr>
      <vt:lpstr>Instagram Average Interactions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2018-03-06T12:13:26Z</dcterms:created>
  <dcterms:modified xsi:type="dcterms:W3CDTF">2018-03-06T12:13:50Z</dcterms:modified>
</cp:coreProperties>
</file>