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51986</c:v>
                </c:pt>
                <c:pt idx="1">
                  <c:v>51832</c:v>
                </c:pt>
                <c:pt idx="2">
                  <c:v>51668</c:v>
                </c:pt>
                <c:pt idx="3">
                  <c:v>51607</c:v>
                </c:pt>
                <c:pt idx="4">
                  <c:v>51549</c:v>
                </c:pt>
                <c:pt idx="5">
                  <c:v>51540</c:v>
                </c:pt>
                <c:pt idx="6">
                  <c:v>51538</c:v>
                </c:pt>
                <c:pt idx="7">
                  <c:v>51627</c:v>
                </c:pt>
                <c:pt idx="8">
                  <c:v>51728</c:v>
                </c:pt>
                <c:pt idx="9">
                  <c:v>51735</c:v>
                </c:pt>
                <c:pt idx="10">
                  <c:v>51740</c:v>
                </c:pt>
                <c:pt idx="11">
                  <c:v>51708</c:v>
                </c:pt>
                <c:pt idx="12">
                  <c:v>51677</c:v>
                </c:pt>
                <c:pt idx="13">
                  <c:v>51651</c:v>
                </c:pt>
                <c:pt idx="14">
                  <c:v>51606</c:v>
                </c:pt>
                <c:pt idx="15">
                  <c:v>51562</c:v>
                </c:pt>
                <c:pt idx="16">
                  <c:v>51553</c:v>
                </c:pt>
                <c:pt idx="17">
                  <c:v>51532</c:v>
                </c:pt>
                <c:pt idx="18">
                  <c:v>51521</c:v>
                </c:pt>
                <c:pt idx="19">
                  <c:v>51471</c:v>
                </c:pt>
                <c:pt idx="20">
                  <c:v>51438</c:v>
                </c:pt>
                <c:pt idx="21">
                  <c:v>51435</c:v>
                </c:pt>
                <c:pt idx="22">
                  <c:v>51432</c:v>
                </c:pt>
                <c:pt idx="23">
                  <c:v>51413</c:v>
                </c:pt>
                <c:pt idx="24">
                  <c:v>51406</c:v>
                </c:pt>
                <c:pt idx="25">
                  <c:v>51414</c:v>
                </c:pt>
                <c:pt idx="26">
                  <c:v>51409</c:v>
                </c:pt>
                <c:pt idx="27">
                  <c:v>51410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3B-47B1-9BF7-E37E4ECAA6F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019288"/>
        <c:axId val="283019944"/>
      </c:lineChart>
      <c:dateAx>
        <c:axId val="283019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9944"/>
        <c:crosses val="autoZero"/>
        <c:auto val="1"/>
        <c:lblOffset val="100"/>
        <c:baseTimeUnit val="days"/>
      </c:dateAx>
      <c:valAx>
        <c:axId val="283019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019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-3.2690421706440001E-2</c:v>
                </c:pt>
                <c:pt idx="1">
                  <c:v>-0.29623360135421001</c:v>
                </c:pt>
                <c:pt idx="2">
                  <c:v>-0.31640685290940002</c:v>
                </c:pt>
                <c:pt idx="3">
                  <c:v>-0.11806146938144001</c:v>
                </c:pt>
                <c:pt idx="4">
                  <c:v>-0.11238785436084001</c:v>
                </c:pt>
                <c:pt idx="5">
                  <c:v>-1.7459116568701999E-2</c:v>
                </c:pt>
                <c:pt idx="6">
                  <c:v>-3.8804811796662999E-3</c:v>
                </c:pt>
                <c:pt idx="7">
                  <c:v>0.1726881136249</c:v>
                </c:pt>
                <c:pt idx="8">
                  <c:v>0.19563406744532999</c:v>
                </c:pt>
                <c:pt idx="9">
                  <c:v>1.3532322919888999E-2</c:v>
                </c:pt>
                <c:pt idx="10">
                  <c:v>9.6646370928771992E-3</c:v>
                </c:pt>
                <c:pt idx="11">
                  <c:v>-6.1847700038655001E-2</c:v>
                </c:pt>
                <c:pt idx="12">
                  <c:v>-5.9952038369305002E-2</c:v>
                </c:pt>
                <c:pt idx="13">
                  <c:v>-5.0312518141533001E-2</c:v>
                </c:pt>
                <c:pt idx="14">
                  <c:v>-8.7123192193761995E-2</c:v>
                </c:pt>
                <c:pt idx="15">
                  <c:v>-8.5261403712747E-2</c:v>
                </c:pt>
                <c:pt idx="16">
                  <c:v>-1.7454714712385001E-2</c:v>
                </c:pt>
                <c:pt idx="17">
                  <c:v>-4.0734777801486002E-2</c:v>
                </c:pt>
                <c:pt idx="18">
                  <c:v>-2.1345959791974001E-2</c:v>
                </c:pt>
                <c:pt idx="19">
                  <c:v>-9.7047805749111996E-2</c:v>
                </c:pt>
                <c:pt idx="20">
                  <c:v>-6.4113772804103006E-2</c:v>
                </c:pt>
                <c:pt idx="21">
                  <c:v>-5.8322640849178004E-3</c:v>
                </c:pt>
                <c:pt idx="22">
                  <c:v>-5.8326042578010998E-3</c:v>
                </c:pt>
                <c:pt idx="23">
                  <c:v>-3.6941981645667997E-2</c:v>
                </c:pt>
                <c:pt idx="24">
                  <c:v>-1.3615233501255E-2</c:v>
                </c:pt>
                <c:pt idx="25">
                  <c:v>1.556238571373E-2</c:v>
                </c:pt>
                <c:pt idx="26">
                  <c:v>-9.7249776325513994E-3</c:v>
                </c:pt>
                <c:pt idx="27">
                  <c:v>1.9451846952867999E-3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0FD-4323-8946-84635E11A5A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26688"/>
        <c:axId val="366827016"/>
      </c:lineChart>
      <c:dateAx>
        <c:axId val="3668266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27016"/>
        <c:crosses val="autoZero"/>
        <c:auto val="1"/>
        <c:lblOffset val="100"/>
        <c:baseTimeUnit val="days"/>
      </c:dateAx>
      <c:valAx>
        <c:axId val="36682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26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@alrabiesocial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2.5175746073552E-2</c:v>
                </c:pt>
                <c:pt idx="4">
                  <c:v>0</c:v>
                </c:pt>
                <c:pt idx="5">
                  <c:v>0</c:v>
                </c:pt>
                <c:pt idx="6">
                  <c:v>1.9402782358990001E-2</c:v>
                </c:pt>
                <c:pt idx="7">
                  <c:v>0.37222286844247998</c:v>
                </c:pt>
                <c:pt idx="8">
                  <c:v>1.9350968515973999E-2</c:v>
                </c:pt>
                <c:pt idx="9">
                  <c:v>0</c:v>
                </c:pt>
                <c:pt idx="10">
                  <c:v>1.3529968881072E-2</c:v>
                </c:pt>
                <c:pt idx="11">
                  <c:v>7.7333539556104997E-3</c:v>
                </c:pt>
                <c:pt idx="12">
                  <c:v>1.2574479609998E-2</c:v>
                </c:pt>
                <c:pt idx="13">
                  <c:v>0</c:v>
                </c:pt>
                <c:pt idx="14">
                  <c:v>1.5495467575733999E-2</c:v>
                </c:pt>
                <c:pt idx="15">
                  <c:v>0</c:v>
                </c:pt>
                <c:pt idx="16">
                  <c:v>0</c:v>
                </c:pt>
                <c:pt idx="17">
                  <c:v>5.7234876411470001E-2</c:v>
                </c:pt>
                <c:pt idx="18">
                  <c:v>0</c:v>
                </c:pt>
                <c:pt idx="19">
                  <c:v>5.0489358396768998E-2</c:v>
                </c:pt>
                <c:pt idx="20">
                  <c:v>4.8587087495626999E-2</c:v>
                </c:pt>
                <c:pt idx="21">
                  <c:v>0</c:v>
                </c:pt>
                <c:pt idx="22">
                  <c:v>0</c:v>
                </c:pt>
                <c:pt idx="23">
                  <c:v>2.3336315195831001E-2</c:v>
                </c:pt>
                <c:pt idx="24">
                  <c:v>0.20716217004804999</c:v>
                </c:pt>
                <c:pt idx="25">
                  <c:v>1.1670881151527E-2</c:v>
                </c:pt>
                <c:pt idx="26">
                  <c:v>1.3615763163525E-2</c:v>
                </c:pt>
                <c:pt idx="27">
                  <c:v>1.6209872460723002E-2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AFD-48D4-AD9E-AA707BF0894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70433024"/>
        <c:axId val="370423512"/>
      </c:lineChart>
      <c:dateAx>
        <c:axId val="3704330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23512"/>
        <c:crosses val="autoZero"/>
        <c:auto val="1"/>
        <c:lblOffset val="100"/>
        <c:baseTimeUnit val="days"/>
      </c:dateAx>
      <c:valAx>
        <c:axId val="370423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0433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7A09DA-F917-4E8A-883A-8F5D359D99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47ACFD-CE68-45B1-ADAA-8BE2F4221D4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A689DFD-8B97-4281-A215-BB7D8642DC4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38457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61007-0C0B-4776-8E62-E40EA4569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5407E6-078E-4A0D-B29E-A7A32BAE982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40152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8336B4-44C4-4832-951B-B08120EBAF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D762B-D830-46D9-808D-0EDBEA382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176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607946-E9F4-447D-86B8-DA3255766E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05281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3106017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960221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9176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10013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991911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45248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73154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36955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74254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713334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957915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740823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639362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06377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6313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@alrabiesocial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59136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02639EA-AA85-4AC8-8EF9-0C16F7DA71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3F2D71-7E7B-43B1-A0C2-91989613E3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719835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83FD5E-5281-4317-A694-DA9926876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9C0FF3E-1CED-473F-9F55-EE197C0ECB3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677576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4FF7A7-9CDC-4217-BC19-7809F93ADD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FEC7B1-AE12-4351-A360-0323A97800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2663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32A0EB-4678-4403-B7DE-07330BE683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D5AD715-05AC-46F4-970D-C33F3275F7C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6579002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414123-107B-4B9B-B924-EB5B74F31A2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19D576-476D-4988-8CCC-5534BE4287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2763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7F25D-0F53-4097-ACC6-5FFED32EFD3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6591438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7186512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4452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4258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2639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55077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210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70369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- 2018-02-28 17:53:09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مزيج من النكهات المرحة و الغنية لكم
تابعونا لمعرفة آخر أخبارنا و مفاجآتنا
#الربيع #صحة #صحة_للجمعة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https://t.co/55f25aJMtV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146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- 2018-02-28 17:43:53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نتمنى التوفيق للمنتخبين الشقيقين في مباراة مليئة بمشاعر حب و تقدير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🇸🇦❤️🇮🇶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العراق_السعودية #الربيع #صحة_للجميع #السعودية_العراق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https://t.co/ceX8sFlPDr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68694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- 2018-02-28 15:41:21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لجميع الفائزين بكوبونات خصم 50 ريال سعودي من كيدزانيا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😍🎉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الفائزين من حساب الربيع بتويتر
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looloo2939 
@omfahad_5 
@momo2as 
@abofaisal531 
🎉😍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اختيار الفائزين عشوائي من بين حسابات الربيع
#الربيع #صحة_للجميع #أطفال #مسابقة #جوائز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https://t.co/qCUfKwByaC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2436647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132F7985-FC08-4228-B9E4-250DA22E1A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4C2EE7-004D-4E13-AE7F-D8FD61423B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253094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C47B34A-4F32-4840-BD10-67D9C79A2E3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1298189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8598756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8469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45914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976439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4351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307961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673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- 2018-02-27 11:21:43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ضيفي لمسة و طعم سري لسلطتك
شاهدي الفيديو لمعرفة السر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Add a secret taste to your salad
watch the video to discover the secret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فكرة_مع_الربيع
#الربيع #صحة #صحة_للجميع #أول_قطفة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https://t.co/LiL3rRTjEM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0658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- 2018-02-27 10:32:12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المنتج؟ تابعونا لمعرفة آخر أخبارنا و مفاجآتنا
#الربيع #صحة #صحة_للجميع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https://t.co/WsEaQUaykN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0945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- 2018-02-26 16:24:08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عشان أطفالنا يستحقوا الأفضل و عشان ابتسامتهم تساوي الدنيا.. خلي الربيع اختيارك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Because our children deserve the best, and their smiles mean the world to us make Al Rabie your choice
-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 #صحة_للجميع #عصير
#أطفال #وجبات_أطفال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https://t.co/HC3bTNnFCp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97256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1C72883-B846-475D-A015-12B50523F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2AC62-8E7E-40B0-80A9-17D480F9C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991217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95DBB9-8A9D-4208-8097-74C0E8E5DE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64047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195717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78245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3523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829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7202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452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522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- 2018-02-25 14:11:40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آخر فرصة للإشتراك!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بيصير طفلك اذا كبر..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اجوبة اطفالكم
 و كونوا من احدى الرابحين ال11
بكوبونات خصم 50 ريال سعودي من كيدزانيا
- اختيار الفائزين يكون عشوائي من بين حسابات الربيع
تنتهي المسابقة يوم ٢٥/٢/٢٠١٨
#الربيع #صحة_للجميع #أطفال #مسابقة #جوائز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https://t.co/5UKmjua4Hl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0.4007%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25299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- 2018-02-25 13:00:54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نشكر جميع من زارنا في جناح الربيع بمعرض جلفود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thank everyone who visited our booth at Gulfood Expo
@Gulfood 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#جلف_فود #دبي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 #Gulfood2018 #Dubai https://t.co/vcDuCnLo8a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2814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- 2018-02-24 13:27:04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تحب العنب؟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🍇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جرب عصير العنب الطبيعي من الربيع
و استمتع بنفس طعم العنب اللذيذ.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#عنب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https://t.co/TpJaVIMzIq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5005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- 2018-02-22 18:24:43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@omartion8: @ameenmerei @zxajie @alrabiesocial @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كبرنا سوى ،ويبقى الربيع معنا طول الوقت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https://t.co/i3sQF5smcl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89381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67BF75A-FC4E-4CE0-BB48-0F575CA62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5FABDE-FF25-4F84-BA6C-1AB8B053EE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2153025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295C71-790B-494B-B546-5CA8DA1E13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13594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467181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0803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320130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65703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074507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54378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798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- 2018-02-22 18:24:37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@f_F__16: @alrabiesocial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شكراً الربيع على هالقهوه الحلوه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👍🏻😍 https://t.co/RI4gYgr3Ly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46129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- 2018-02-21 18:27:52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@haya72560065: @alrabiesocial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عصري المفضل من ايام الدراسه 
عصير تتوارثه الأجيال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9736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- 2018-02-21 18:24:24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طب و تخير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ايش بيكون اختيارك من الربيع؟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🍏🍉🍋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البرجر_اشرب_معه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https://t.co/oMWBKWmzKb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08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- 2018-02-21 14:06:29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بكل بساطة، هذا العصير عاش مع كل الأجيال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😍🍊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انت من أي جيل؟
#انا_من_جيل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https://t.co/d6BsRIWzau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0.0739%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2607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- 2018-02-20 14:26:00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 هذه السلسلة من التغريدات، راح نشكر و ندعم كثير من شباب الوطن و نسلط الضوء على أهم انجازاتهم اللي تفتخر فيها.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👏🏼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تحية لشباب المستقبل، الربيع تؤمن فيكم و بقدراتكم ❤️
#الربيع_تدعم_شباب_الوطن
#شخصية_نفتخر_بها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8930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- 2018-02-19 12:57:02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@4sfff1: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شكرًا لكم .. وصلت ❤️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https://t.co/8HwxGz9sv0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26582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2DC4522C-FF97-4CCE-B6CF-9C83D901E8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7C11FC-4E85-440B-8ACF-5316C54C3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32961405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082C18-5708-45E9-9F4D-3AAD6FF839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8184410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748731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53974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348027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1092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76104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126301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58683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- 2018-02-18 18:13:59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 أكبر أبغى اصير...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💭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شاركونا اراء اطفالكم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 كونوا من احدى الرابحين ال11
بكوبونات خصم 50 ريال سعودي من كيدزانيا
- 
اختيار الفائزين يكون عشوائي من بين حسابات الربيع
تنتهي المسابقة يوم ٢٥/٢/٢٠١٨
#الربيع #صحة_للجميع #أطفال #مسابقة #جوائز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https://t.co/yMOUXOQeCs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75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- 2018-02-18 10:17:05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صباح الخير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😍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أقوى تحية لكل اللي قاموا من النوم عشان ينجزوا شيء مفيد في يومهم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⭐️💪🏽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لايك اذا كنت منهم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😎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اوف_الأحد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0.0543%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05332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- 2018-02-15 14:14:02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جانب من مشاركة الربيع في البرنامج التعريفي لطالبات الثانوية العامة بجامعة #دار_الحكمة 
#السعودية #الربيع #صحة #صحة_للجميع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DAHUniversity https://t.co/HQZZfiW1ZT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4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- 2018-02-13 19:01:30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😍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دائماً يشارككم أمتع الأوقات
 من المهرجان الوطني للتراث و الثقافة؛ مهرجان الجنادرية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✨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#الجنادرية #مهرجان_الجنادرية #الربيع_معاكم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https://t.co/Y7TiTXmbYD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2125468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01544652-7C50-4C30-B165-4B4CA4C2A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12BF2-8411-4663-ABF7-D5FD71928F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0939213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8FDD22-B50A-4E9F-8C3D-10D2F50316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6652064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4228821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307021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442024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156761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57431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087807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3956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- 2018-02-13 15:55:45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بازلاء خضراء وطبيعية تماما من أول قطفة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Fresh green peas from Awal Qatfa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الربيع #صحة_للجميع #اول_قطفة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https://t.co/bJee7xR11a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703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- 2018-02-13 09:47:24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@MowaamahSA: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نبارك لشركة الربيع 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alrabiesocial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حصولها على الفئة الفضية من شهادة "مواءمة" كبيئة عمل مساندة للأشخاص ذوي الإعاقة لعام 2018…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360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- 2018-02-12 15:04:39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بروده و انتعاش في نص اليوم من عصير برتقال الربيع
#الربيع #صحة_للجميع #برتقال #السعودية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https://t.co/Ibl9OepX0f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45533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- 2018-02-11 21:34:06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كيف رجيم الأحد معاكم؟
#صحة_للجميع #الربيع #ريجم #السعودية #رجيم_االحد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https://t.co/njUcaPd6wK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70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@alrabiesocial - 2018-02-11 15:31:12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استرجعنا أجمل الأيام و الذكريات في مهرجان رجعنا أيامنا </a:t>
                      </a:r>
                    </a:p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#الربيع #صحة_للجميع #رجعنا_ايامنا #كبرنا_سوا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https://t.co/6Q90mPVPBJ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543029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486D2359-78BF-484C-A29F-602ADE18F8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C500-D4AA-49A5-90B5-032B6F3A67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0483096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20180306_102244</Template>
  <TotalTime>0</TotalTime>
  <Words>492</Words>
  <Application>Microsoft Office PowerPoint</Application>
  <PresentationFormat>On-screen Show (4:3)</PresentationFormat>
  <Paragraphs>241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Calibri</vt:lpstr>
      <vt:lpstr>Lato</vt:lpstr>
      <vt:lpstr>quintly_template</vt:lpstr>
      <vt:lpstr>Overview</vt:lpstr>
      <vt:lpstr>Twitter Followers Total</vt:lpstr>
      <vt:lpstr>Twitter Key Metrics Table</vt:lpstr>
      <vt:lpstr>Twitter Followers Change Rate</vt:lpstr>
      <vt:lpstr>Twitter Interaction Rate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2018-03-06T10:22:44Z</dcterms:created>
  <dcterms:modified xsi:type="dcterms:W3CDTF">2018-03-06T10:23:09Z</dcterms:modified>
</cp:coreProperties>
</file>