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1B164-F14F-44FB-8189-7AE356A22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67430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80914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02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71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382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7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403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251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20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095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30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959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01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007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269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785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FFEF83-C2AA-441C-BAED-4182737D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C8F19-512E-4B8B-ADB3-8DC243D32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5012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20180306_102120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2018-03-06T10:21:21Z</dcterms:created>
  <dcterms:modified xsi:type="dcterms:W3CDTF">2018-03-06T10:21:26Z</dcterms:modified>
</cp:coreProperties>
</file>