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268EBC-FDBC-4D39-88DA-DCE4679FED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4793182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56873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1539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062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1509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3452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1217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0400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8031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3833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9513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1614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6583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62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2935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327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@FADENMEDIA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45.3743%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80392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2B77197-A9BC-4472-B793-0EA336C68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548C2-0683-4029-991F-23D4A68AC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090404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20180306_075619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2018-03-06T07:56:20Z</dcterms:created>
  <dcterms:modified xsi:type="dcterms:W3CDTF">2018-03-06T07:56:25Z</dcterms:modified>
</cp:coreProperties>
</file>