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26662</c:v>
                </c:pt>
                <c:pt idx="1">
                  <c:v>26656</c:v>
                </c:pt>
                <c:pt idx="2">
                  <c:v>26657</c:v>
                </c:pt>
                <c:pt idx="3">
                  <c:v>26660</c:v>
                </c:pt>
                <c:pt idx="4">
                  <c:v>26651</c:v>
                </c:pt>
                <c:pt idx="5">
                  <c:v>26653</c:v>
                </c:pt>
                <c:pt idx="6">
                  <c:v>26657</c:v>
                </c:pt>
                <c:pt idx="7">
                  <c:v>26666</c:v>
                </c:pt>
                <c:pt idx="8">
                  <c:v>26676</c:v>
                </c:pt>
                <c:pt idx="9">
                  <c:v>26679</c:v>
                </c:pt>
                <c:pt idx="10">
                  <c:v>26683</c:v>
                </c:pt>
                <c:pt idx="11">
                  <c:v>26695</c:v>
                </c:pt>
                <c:pt idx="12">
                  <c:v>26693</c:v>
                </c:pt>
                <c:pt idx="13">
                  <c:v>26695</c:v>
                </c:pt>
                <c:pt idx="14">
                  <c:v>26697</c:v>
                </c:pt>
                <c:pt idx="15">
                  <c:v>26691</c:v>
                </c:pt>
                <c:pt idx="16">
                  <c:v>26698</c:v>
                </c:pt>
                <c:pt idx="17">
                  <c:v>26703</c:v>
                </c:pt>
                <c:pt idx="18">
                  <c:v>26705</c:v>
                </c:pt>
                <c:pt idx="19">
                  <c:v>26702</c:v>
                </c:pt>
                <c:pt idx="20">
                  <c:v>26703</c:v>
                </c:pt>
                <c:pt idx="21">
                  <c:v>26703</c:v>
                </c:pt>
                <c:pt idx="22">
                  <c:v>26710</c:v>
                </c:pt>
                <c:pt idx="23">
                  <c:v>26716</c:v>
                </c:pt>
                <c:pt idx="24">
                  <c:v>26720</c:v>
                </c:pt>
                <c:pt idx="25">
                  <c:v>26731</c:v>
                </c:pt>
                <c:pt idx="26">
                  <c:v>26745</c:v>
                </c:pt>
                <c:pt idx="27">
                  <c:v>26755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4-4882-A9DA-1398B7608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966704"/>
        <c:axId val="286967032"/>
      </c:lineChart>
      <c:dateAx>
        <c:axId val="286966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67032"/>
        <c:crosses val="autoZero"/>
        <c:auto val="1"/>
        <c:lblOffset val="100"/>
        <c:baseTimeUnit val="days"/>
      </c:dateAx>
      <c:valAx>
        <c:axId val="28696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6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2.2509003601441001E-2</c:v>
                </c:pt>
                <c:pt idx="1">
                  <c:v>-2.2503938189183E-2</c:v>
                </c:pt>
                <c:pt idx="2">
                  <c:v>3.7515006002400999E-3</c:v>
                </c:pt>
                <c:pt idx="3">
                  <c:v>1.1254079603856E-2</c:v>
                </c:pt>
                <c:pt idx="4">
                  <c:v>-3.3758439609901998E-2</c:v>
                </c:pt>
                <c:pt idx="5">
                  <c:v>7.5044088401936002E-3</c:v>
                </c:pt>
                <c:pt idx="6">
                  <c:v>1.5007691441864E-2</c:v>
                </c:pt>
                <c:pt idx="7">
                  <c:v>3.3762238811568999E-2</c:v>
                </c:pt>
                <c:pt idx="8">
                  <c:v>3.7500937523437999E-2</c:v>
                </c:pt>
                <c:pt idx="9">
                  <c:v>1.1246063877643001E-2</c:v>
                </c:pt>
                <c:pt idx="10">
                  <c:v>1.4993065707110001E-2</c:v>
                </c:pt>
                <c:pt idx="11">
                  <c:v>4.4972454371697002E-2</c:v>
                </c:pt>
                <c:pt idx="12">
                  <c:v>-7.4920397078105001E-3</c:v>
                </c:pt>
                <c:pt idx="13">
                  <c:v>7.4926010564567002E-3</c:v>
                </c:pt>
                <c:pt idx="14">
                  <c:v>7.4920397078105001E-3</c:v>
                </c:pt>
                <c:pt idx="15">
                  <c:v>-2.2474435329812002E-2</c:v>
                </c:pt>
                <c:pt idx="16">
                  <c:v>2.6226068712299998E-2</c:v>
                </c:pt>
                <c:pt idx="17">
                  <c:v>1.8727994606337998E-2</c:v>
                </c:pt>
                <c:pt idx="18">
                  <c:v>7.4897951541025003E-3</c:v>
                </c:pt>
                <c:pt idx="19">
                  <c:v>-1.1233851338701001E-2</c:v>
                </c:pt>
                <c:pt idx="20">
                  <c:v>3.7450378248820001E-3</c:v>
                </c:pt>
                <c:pt idx="21">
                  <c:v>0</c:v>
                </c:pt>
                <c:pt idx="22">
                  <c:v>2.6214283039359E-2</c:v>
                </c:pt>
                <c:pt idx="23">
                  <c:v>2.2463496817671E-2</c:v>
                </c:pt>
                <c:pt idx="24">
                  <c:v>1.4972301242701E-2</c:v>
                </c:pt>
                <c:pt idx="25">
                  <c:v>4.1167664670659E-2</c:v>
                </c:pt>
                <c:pt idx="26">
                  <c:v>5.2373648572818003E-2</c:v>
                </c:pt>
                <c:pt idx="27">
                  <c:v>3.7390166386240001E-2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D4-45C7-BC58-08F7B7D53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072720"/>
        <c:axId val="371075672"/>
      </c:lineChart>
      <c:dateAx>
        <c:axId val="371072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75672"/>
        <c:crosses val="autoZero"/>
        <c:auto val="1"/>
        <c:lblOffset val="100"/>
        <c:baseTimeUnit val="days"/>
      </c:dateAx>
      <c:valAx>
        <c:axId val="37107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7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1.50043137402E-2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A5-470F-A50C-E13CBD465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912104"/>
        <c:axId val="373913416"/>
      </c:lineChart>
      <c:dateAx>
        <c:axId val="37391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13416"/>
        <c:crosses val="autoZero"/>
        <c:auto val="1"/>
        <c:lblOffset val="100"/>
        <c:baseTimeUnit val="days"/>
      </c:dateAx>
      <c:valAx>
        <c:axId val="37391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1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6C105-F2C3-489E-A901-1EF898C88E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6D18DF-2F83-4D2F-A281-192A2F2020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CFDC9-1CE7-46C1-9355-20CA6A4A00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31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CDCE6-F0B3-49E2-B10B-8A5EB31A6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404631-02DF-424D-9B42-8292B32A47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01382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D0AA2-3B05-47B2-8BA1-8E0A66D3D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D5E39-99E6-433E-A17D-D5413BEC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6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6C6A98-72B5-4717-997D-1F26FB180C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2468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27732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273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324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71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9221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218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409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239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4598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247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575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57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6612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21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3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211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8D85C43-2924-44EC-A5AD-0A2F48AB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04C2D-70FE-4303-8790-9FE859757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64712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26FD3-8D38-4A02-BF28-E994A3B03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290152-FE66-4B94-A442-01EE4CEA89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7391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81294-251F-466D-8E23-C0555F5F2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4E521-BD35-430A-891C-2B6E98AE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53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D47E4-409C-4510-B5EF-5B3504CA4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8DE21-017B-4DCD-A34B-3C97A68BA6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82841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1539E-0B9B-4221-A655-DAABC64FDE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F6231-0E11-407A-87A3-5F2D757D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8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249F1B-8C1C-4B05-876D-1BCA94277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6036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49806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10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637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725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35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802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85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- 2018-02-26 17:04:19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@BoeingMidEast: #Boeing #Saudi_Arabia spent the morning with Dr. Manar Al Moneef, CEO,  GE Renewables, MENAT @GE_Saudi discussing the fu…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7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- 2018-02-26 17:04:08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@BoeingMidEast: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سعدنا اليوم بإستضافة الدكتورة منار المنيف، الرئيس التنفيذي لشركة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للطاقة المتجددة في الشرق الأوسط وشمال أفريقيا…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10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- 2018-02-21 11:39:39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#2018WinterOlympics gets uninterruptible power supply &amp;amp; comprehensive power distribution system from #GE. https://t.co/Ic6G2g…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60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- 2018-02-12 16:22:25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In honor of Thomas Edison’s birthday and #InventorsDay, check out some of his forgotten inventions. https://t.co/zOunD7n5MX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3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- 2018-02-11 17:08:25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Female #Saudi #STEM-focused university students get mentoring from female #GE STEM professionals. https://t.co/xnUHOh2zHA htt…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82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- 2018-02-07 16:13:58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@Saudi_Gazette: ‘#Saudis are the future exporter of #technology’ — https://t.co/dTl8OUrzvH @BillRuh_GE @GE_Digital @GE_Saudi @ObeikanGro…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6914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C075CAB-E36C-428C-B747-A821E25E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21F0B-E13F-4728-99E6-F79CE1935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20957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9953B-D5F5-4EFB-88D2-4402F6C98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3230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4891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898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247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162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289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694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- 2018-02-05 13:59:25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@Arab_News: General Electric helping generate the energy behind #Saudi Vision 2030 @SaudiVision2030 @generalelectric @RussellTStokes htt…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79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- 2018-02-04 13:54:02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@DLA_Piper: A full room at our youth outreach workshop co-hosted with @USAinKSA this week in Saudi Arabia. Thank you to our fantastic pa…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77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- 2018-02-01 10:51:03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قدم محمد عمر, مهندس برمجيات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GE_Digital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ورشة عمل عن #بريديكس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saudiiot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شراكة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ObeikanGroup https://t.co/SAOj2u8bhA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0394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44976C8-72BA-48D9-92BB-12F5826D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7A90C-3733-4EF8-A86C-0BFA7D098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98765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20180304_083107</Template>
  <TotalTime>0</TotalTime>
  <Words>254</Words>
  <Application>Microsoft Office PowerPoint</Application>
  <PresentationFormat>On-screen Show (4:3)</PresentationFormat>
  <Paragraphs>110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2</vt:lpstr>
      <vt:lpstr>Twitter Own and Retweeted Tweets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2018-03-04T08:31:07Z</dcterms:created>
  <dcterms:modified xsi:type="dcterms:W3CDTF">2018-03-04T08:31:24Z</dcterms:modified>
</cp:coreProperties>
</file>