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3.9268774090876001E-2</c:v>
                </c:pt>
                <c:pt idx="1">
                  <c:v>0</c:v>
                </c:pt>
                <c:pt idx="2">
                  <c:v>3.1702231823425998E-2</c:v>
                </c:pt>
                <c:pt idx="3">
                  <c:v>1.8329298152023998E-2</c:v>
                </c:pt>
                <c:pt idx="4">
                  <c:v>5.8441957908119999E-2</c:v>
                </c:pt>
                <c:pt idx="5">
                  <c:v>1.6983985552517001E-2</c:v>
                </c:pt>
                <c:pt idx="6">
                  <c:v>1.9499091519600002E-2</c:v>
                </c:pt>
                <c:pt idx="7">
                  <c:v>3.3361815699798E-2</c:v>
                </c:pt>
                <c:pt idx="8">
                  <c:v>0</c:v>
                </c:pt>
                <c:pt idx="9">
                  <c:v>6.9036612331823996E-2</c:v>
                </c:pt>
                <c:pt idx="10">
                  <c:v>1.2346181502434999E-2</c:v>
                </c:pt>
                <c:pt idx="11">
                  <c:v>1.0582601863892999E-2</c:v>
                </c:pt>
                <c:pt idx="12">
                  <c:v>3.0169891665737001E-2</c:v>
                </c:pt>
                <c:pt idx="13">
                  <c:v>1.33818594702E-2</c:v>
                </c:pt>
                <c:pt idx="14">
                  <c:v>1.7902139474555E-2</c:v>
                </c:pt>
                <c:pt idx="15">
                  <c:v>1.2498437695288E-2</c:v>
                </c:pt>
                <c:pt idx="16">
                  <c:v>1.4799447216993999E-2</c:v>
                </c:pt>
                <c:pt idx="17">
                  <c:v>9.5976749294537006E-2</c:v>
                </c:pt>
                <c:pt idx="18">
                  <c:v>2.7912006217687E-2</c:v>
                </c:pt>
                <c:pt idx="19">
                  <c:v>4.0441598616712003E-2</c:v>
                </c:pt>
                <c:pt idx="20">
                  <c:v>2.6904846245972999E-2</c:v>
                </c:pt>
                <c:pt idx="21">
                  <c:v>6.3363453443029003E-2</c:v>
                </c:pt>
                <c:pt idx="22">
                  <c:v>0</c:v>
                </c:pt>
                <c:pt idx="23">
                  <c:v>8.5488783804250998E-2</c:v>
                </c:pt>
                <c:pt idx="24">
                  <c:v>2.3046591123192999E-2</c:v>
                </c:pt>
                <c:pt idx="25">
                  <c:v>1.6727018421575E-2</c:v>
                </c:pt>
                <c:pt idx="26">
                  <c:v>2.3172247036302999E-2</c:v>
                </c:pt>
                <c:pt idx="27">
                  <c:v>1.8183587131925E-2</c:v>
                </c:pt>
                <c:pt idx="28">
                  <c:v>0</c:v>
                </c:pt>
                <c:pt idx="29">
                  <c:v>0</c:v>
                </c:pt>
                <c:pt idx="30">
                  <c:v>2.0785699438785998E-2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8C-4C86-896D-2ED885F1F7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0.22800378429518001</c:v>
                </c:pt>
                <c:pt idx="1">
                  <c:v>6.8028496381262002E-2</c:v>
                </c:pt>
                <c:pt idx="2">
                  <c:v>6.9824495187770994E-2</c:v>
                </c:pt>
                <c:pt idx="3">
                  <c:v>2.7372435014064E-2</c:v>
                </c:pt>
                <c:pt idx="4">
                  <c:v>5.6657223796034002E-2</c:v>
                </c:pt>
                <c:pt idx="5">
                  <c:v>2.5497195308516001E-2</c:v>
                </c:pt>
                <c:pt idx="6">
                  <c:v>1.5108593012276E-2</c:v>
                </c:pt>
                <c:pt idx="7">
                  <c:v>1.8895733343410999E-2</c:v>
                </c:pt>
                <c:pt idx="8">
                  <c:v>2.6467029643073001E-2</c:v>
                </c:pt>
                <c:pt idx="9">
                  <c:v>1.5141764772684E-2</c:v>
                </c:pt>
                <c:pt idx="10">
                  <c:v>3.0324280272160001E-2</c:v>
                </c:pt>
                <c:pt idx="11">
                  <c:v>4.5516613563951001E-2</c:v>
                </c:pt>
                <c:pt idx="12">
                  <c:v>1.9912385503782999E-2</c:v>
                </c:pt>
                <c:pt idx="13">
                  <c:v>6.2556869881710997E-2</c:v>
                </c:pt>
                <c:pt idx="14">
                  <c:v>2.8445186126334999E-2</c:v>
                </c:pt>
                <c:pt idx="15">
                  <c:v>0</c:v>
                </c:pt>
                <c:pt idx="16">
                  <c:v>2.2824970517745999E-2</c:v>
                </c:pt>
                <c:pt idx="17">
                  <c:v>2.4744465805052001E-2</c:v>
                </c:pt>
                <c:pt idx="18">
                  <c:v>3.0467485480339E-2</c:v>
                </c:pt>
                <c:pt idx="19">
                  <c:v>2.093523399882E-2</c:v>
                </c:pt>
                <c:pt idx="20">
                  <c:v>1.3305708148795999E-2</c:v>
                </c:pt>
                <c:pt idx="21">
                  <c:v>1.9003458629471E-2</c:v>
                </c:pt>
                <c:pt idx="22">
                  <c:v>0</c:v>
                </c:pt>
                <c:pt idx="23">
                  <c:v>2.4719058394022001E-2</c:v>
                </c:pt>
                <c:pt idx="24">
                  <c:v>3.8053198371322997E-2</c:v>
                </c:pt>
                <c:pt idx="25">
                  <c:v>0</c:v>
                </c:pt>
                <c:pt idx="26">
                  <c:v>2.9840133074296001E-2</c:v>
                </c:pt>
                <c:pt idx="27">
                  <c:v>5.5281267275396E-2</c:v>
                </c:pt>
                <c:pt idx="28">
                  <c:v>0</c:v>
                </c:pt>
                <c:pt idx="29">
                  <c:v>3.0538430706391999E-2</c:v>
                </c:pt>
                <c:pt idx="30">
                  <c:v>2.9116945107399001E-2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8C-4C86-896D-2ED885F1F7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6.6131005521938999E-2</c:v>
                </c:pt>
                <c:pt idx="1">
                  <c:v>7.2373182446214004E-2</c:v>
                </c:pt>
                <c:pt idx="2">
                  <c:v>3.9317191441957999E-2</c:v>
                </c:pt>
                <c:pt idx="3">
                  <c:v>6.9006309148264999E-2</c:v>
                </c:pt>
                <c:pt idx="4">
                  <c:v>0</c:v>
                </c:pt>
                <c:pt idx="5">
                  <c:v>7.5860021768528005E-2</c:v>
                </c:pt>
                <c:pt idx="6">
                  <c:v>1.6520187669332002E-2</c:v>
                </c:pt>
                <c:pt idx="7">
                  <c:v>0</c:v>
                </c:pt>
                <c:pt idx="8">
                  <c:v>0</c:v>
                </c:pt>
                <c:pt idx="9">
                  <c:v>3.9900249376558998E-2</c:v>
                </c:pt>
                <c:pt idx="10">
                  <c:v>4.5013504051215E-2</c:v>
                </c:pt>
                <c:pt idx="11">
                  <c:v>0</c:v>
                </c:pt>
                <c:pt idx="12">
                  <c:v>7.7217484724367E-2</c:v>
                </c:pt>
                <c:pt idx="13">
                  <c:v>6.6905295554143002E-3</c:v>
                </c:pt>
                <c:pt idx="14">
                  <c:v>0.16100358903834</c:v>
                </c:pt>
                <c:pt idx="15">
                  <c:v>3.7045768362913997E-2</c:v>
                </c:pt>
                <c:pt idx="16">
                  <c:v>3.7175977559228003E-2</c:v>
                </c:pt>
                <c:pt idx="17">
                  <c:v>4.4024518270174999E-2</c:v>
                </c:pt>
                <c:pt idx="18">
                  <c:v>0</c:v>
                </c:pt>
                <c:pt idx="19">
                  <c:v>0.12072434607646</c:v>
                </c:pt>
                <c:pt idx="20">
                  <c:v>0</c:v>
                </c:pt>
                <c:pt idx="21">
                  <c:v>3.3552543282780997E-2</c:v>
                </c:pt>
                <c:pt idx="22">
                  <c:v>7.7362933064245007E-2</c:v>
                </c:pt>
                <c:pt idx="23">
                  <c:v>6.7396798652063994E-2</c:v>
                </c:pt>
                <c:pt idx="24">
                  <c:v>2.0255215718047E-2</c:v>
                </c:pt>
                <c:pt idx="25">
                  <c:v>0</c:v>
                </c:pt>
                <c:pt idx="26">
                  <c:v>4.0383644623926997E-2</c:v>
                </c:pt>
                <c:pt idx="27">
                  <c:v>3.0211480362537999E-2</c:v>
                </c:pt>
                <c:pt idx="28">
                  <c:v>0</c:v>
                </c:pt>
                <c:pt idx="29">
                  <c:v>4.4321707408543999E-2</c:v>
                </c:pt>
                <c:pt idx="30">
                  <c:v>8.2000820008199998E-2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8C-4C86-896D-2ED885F1F7C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2.1653770643260999E-2</c:v>
                </c:pt>
                <c:pt idx="1">
                  <c:v>2.8859612415404998E-2</c:v>
                </c:pt>
                <c:pt idx="2">
                  <c:v>1.5864545624991001E-2</c:v>
                </c:pt>
                <c:pt idx="3">
                  <c:v>1.8743601943567001E-2</c:v>
                </c:pt>
                <c:pt idx="4">
                  <c:v>1.7299541562148999E-2</c:v>
                </c:pt>
                <c:pt idx="5">
                  <c:v>8.0706760632395E-2</c:v>
                </c:pt>
                <c:pt idx="6">
                  <c:v>2.5213595170515999E-2</c:v>
                </c:pt>
                <c:pt idx="7">
                  <c:v>0.16277495282407001</c:v>
                </c:pt>
                <c:pt idx="8">
                  <c:v>0</c:v>
                </c:pt>
                <c:pt idx="9">
                  <c:v>2.5906362890573999E-2</c:v>
                </c:pt>
                <c:pt idx="10">
                  <c:v>1.6544144092302E-2</c:v>
                </c:pt>
                <c:pt idx="11">
                  <c:v>3.0199749773502E-2</c:v>
                </c:pt>
                <c:pt idx="12">
                  <c:v>5.7508446553087003E-3</c:v>
                </c:pt>
                <c:pt idx="13">
                  <c:v>1.5810958431553002E-2</c:v>
                </c:pt>
                <c:pt idx="14">
                  <c:v>2.1556369907307998E-2</c:v>
                </c:pt>
                <c:pt idx="15">
                  <c:v>0</c:v>
                </c:pt>
                <c:pt idx="16">
                  <c:v>2.0112341794882999E-2</c:v>
                </c:pt>
                <c:pt idx="17">
                  <c:v>1.2209836819121999E-2</c:v>
                </c:pt>
                <c:pt idx="18">
                  <c:v>2.298058140871E-2</c:v>
                </c:pt>
                <c:pt idx="19">
                  <c:v>1.7947650293623999E-2</c:v>
                </c:pt>
                <c:pt idx="20">
                  <c:v>2.2964089904412E-2</c:v>
                </c:pt>
                <c:pt idx="21">
                  <c:v>1.0044915120467001E-2</c:v>
                </c:pt>
                <c:pt idx="22">
                  <c:v>0</c:v>
                </c:pt>
                <c:pt idx="23">
                  <c:v>1.0039296675559001E-2</c:v>
                </c:pt>
                <c:pt idx="24">
                  <c:v>2.4374507133127998E-2</c:v>
                </c:pt>
                <c:pt idx="25">
                  <c:v>2.4367170254852001E-2</c:v>
                </c:pt>
                <c:pt idx="26">
                  <c:v>2.4355998739218999E-2</c:v>
                </c:pt>
                <c:pt idx="27">
                  <c:v>2.5779470947968001E-2</c:v>
                </c:pt>
                <c:pt idx="28">
                  <c:v>3.9370642385717997E-2</c:v>
                </c:pt>
                <c:pt idx="29">
                  <c:v>0</c:v>
                </c:pt>
                <c:pt idx="30">
                  <c:v>2.7196862340933999E-2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D8C-4C86-896D-2ED885F1F7C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16.100957354220998</c:v>
                </c:pt>
                <c:pt idx="2">
                  <c:v>0.52173913043478004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49.146757679181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25.054945054945001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1.1461318051575999</c:v>
                </c:pt>
                <c:pt idx="28">
                  <c:v>0</c:v>
                </c:pt>
                <c:pt idx="29">
                  <c:v>0</c:v>
                </c:pt>
                <c:pt idx="30">
                  <c:v>1.9746121297602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D8C-4C86-896D-2ED885F1F7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907856"/>
        <c:axId val="241757672"/>
      </c:lineChart>
      <c:dateAx>
        <c:axId val="244907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57672"/>
        <c:crosses val="autoZero"/>
        <c:auto val="1"/>
        <c:lblOffset val="100"/>
        <c:baseTimeUnit val="days"/>
      </c:dateAx>
      <c:valAx>
        <c:axId val="24175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90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FE94C-3514-4281-BBDF-62BDD72AD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99B7FA-A588-490F-BDD0-6FD6B06FB4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268824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275D58-95A3-4118-A082-463C8DEAD7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2A013-57AA-43F6-91C6-6741EA9CA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433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20180225_080543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2018-02-25T08:05:43Z</dcterms:created>
  <dcterms:modified xsi:type="dcterms:W3CDTF">2018-02-25T08:05:46Z</dcterms:modified>
</cp:coreProperties>
</file>