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6" autoAdjust="0"/>
    <p:restoredTop sz="96405"/>
  </p:normalViewPr>
  <p:slideViewPr>
    <p:cSldViewPr snapToGrid="0">
      <p:cViewPr varScale="1">
        <p:scale>
          <a:sx n="40" d="100"/>
          <a:sy n="40" d="100"/>
        </p:scale>
        <p:origin x="66" y="8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4.9596183831734E-3</c:v>
                </c:pt>
                <c:pt idx="3">
                  <c:v>9.6491133586813008E-3</c:v>
                </c:pt>
                <c:pt idx="4">
                  <c:v>7.6106181848971E-2</c:v>
                </c:pt>
                <c:pt idx="5">
                  <c:v>5.1008792360109998E-3</c:v>
                </c:pt>
                <c:pt idx="6">
                  <c:v>8.3990090216425999E-3</c:v>
                </c:pt>
                <c:pt idx="7">
                  <c:v>8.9522441526028E-3</c:v>
                </c:pt>
                <c:pt idx="8">
                  <c:v>0</c:v>
                </c:pt>
                <c:pt idx="9">
                  <c:v>0.11465538207766</c:v>
                </c:pt>
                <c:pt idx="10">
                  <c:v>7.2391146114125001E-3</c:v>
                </c:pt>
                <c:pt idx="11">
                  <c:v>5.1417088150694E-3</c:v>
                </c:pt>
                <c:pt idx="12">
                  <c:v>4.3921986655611998E-3</c:v>
                </c:pt>
                <c:pt idx="13">
                  <c:v>5.9532715290733004E-3</c:v>
                </c:pt>
                <c:pt idx="14">
                  <c:v>0</c:v>
                </c:pt>
                <c:pt idx="15">
                  <c:v>0</c:v>
                </c:pt>
                <c:pt idx="16">
                  <c:v>9.0602359922359998E-3</c:v>
                </c:pt>
                <c:pt idx="17">
                  <c:v>4.4011182540669002E-3</c:v>
                </c:pt>
                <c:pt idx="18">
                  <c:v>4.4398481302858001E-3</c:v>
                </c:pt>
                <c:pt idx="19">
                  <c:v>5.2799790146057001E-3</c:v>
                </c:pt>
                <c:pt idx="20">
                  <c:v>1.6926505338014E-2</c:v>
                </c:pt>
                <c:pt idx="21">
                  <c:v>4.3494208096021003E-3</c:v>
                </c:pt>
                <c:pt idx="22">
                  <c:v>0</c:v>
                </c:pt>
                <c:pt idx="23">
                  <c:v>1.1321912923504001E-2</c:v>
                </c:pt>
                <c:pt idx="24">
                  <c:v>0</c:v>
                </c:pt>
                <c:pt idx="25">
                  <c:v>4.4162600867829003E-3</c:v>
                </c:pt>
                <c:pt idx="26">
                  <c:v>6.2542914190448998E-3</c:v>
                </c:pt>
                <c:pt idx="27">
                  <c:v>3.9228907625112998E-3</c:v>
                </c:pt>
                <c:pt idx="28">
                  <c:v>0</c:v>
                </c:pt>
                <c:pt idx="29">
                  <c:v>0</c:v>
                </c:pt>
                <c:pt idx="30">
                  <c:v>1.2663609917781E-2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B0-4F36-9929-CCDE0BE676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8.3638441355356006E-3</c:v>
                </c:pt>
                <c:pt idx="1">
                  <c:v>5.9679161070766004E-3</c:v>
                </c:pt>
                <c:pt idx="2">
                  <c:v>4.6994689600074998E-3</c:v>
                </c:pt>
                <c:pt idx="3">
                  <c:v>3.0078608563567999E-3</c:v>
                </c:pt>
                <c:pt idx="4">
                  <c:v>4.1361080351419001E-3</c:v>
                </c:pt>
                <c:pt idx="5">
                  <c:v>4.3714634625562996E-3</c:v>
                </c:pt>
                <c:pt idx="6">
                  <c:v>2.2564534568867002E-3</c:v>
                </c:pt>
                <c:pt idx="7">
                  <c:v>4.6073243293051997E-3</c:v>
                </c:pt>
                <c:pt idx="8">
                  <c:v>4.4196193485292997E-3</c:v>
                </c:pt>
                <c:pt idx="9">
                  <c:v>5.8306131642079E-3</c:v>
                </c:pt>
                <c:pt idx="10">
                  <c:v>6.7716842025072003E-3</c:v>
                </c:pt>
                <c:pt idx="11">
                  <c:v>5.737644781471E-3</c:v>
                </c:pt>
                <c:pt idx="12">
                  <c:v>3.2923328153395999E-3</c:v>
                </c:pt>
                <c:pt idx="13">
                  <c:v>0</c:v>
                </c:pt>
                <c:pt idx="14">
                  <c:v>5.5509193357337E-3</c:v>
                </c:pt>
                <c:pt idx="15">
                  <c:v>0</c:v>
                </c:pt>
                <c:pt idx="16">
                  <c:v>0</c:v>
                </c:pt>
                <c:pt idx="17">
                  <c:v>4.0466322608816996E-3</c:v>
                </c:pt>
                <c:pt idx="18">
                  <c:v>4.8940071000749003E-3</c:v>
                </c:pt>
                <c:pt idx="19">
                  <c:v>1.8824450702528001E-3</c:v>
                </c:pt>
                <c:pt idx="20">
                  <c:v>7.3419365769633003E-3</c:v>
                </c:pt>
                <c:pt idx="21">
                  <c:v>4.5183572382671002E-3</c:v>
                </c:pt>
                <c:pt idx="22">
                  <c:v>0</c:v>
                </c:pt>
                <c:pt idx="23">
                  <c:v>4.8954722530280999E-3</c:v>
                </c:pt>
                <c:pt idx="24">
                  <c:v>0</c:v>
                </c:pt>
                <c:pt idx="25">
                  <c:v>0</c:v>
                </c:pt>
                <c:pt idx="26">
                  <c:v>5.0216874125128003E-3</c:v>
                </c:pt>
                <c:pt idx="27">
                  <c:v>0</c:v>
                </c:pt>
                <c:pt idx="28">
                  <c:v>0</c:v>
                </c:pt>
                <c:pt idx="29">
                  <c:v>5.2735761815165001E-3</c:v>
                </c:pt>
                <c:pt idx="30">
                  <c:v>4.0966315329500997E-3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B0-4F36-9929-CCDE0BE676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5.2716972313179997E-2</c:v>
                </c:pt>
                <c:pt idx="1">
                  <c:v>1.5977293446490001E-2</c:v>
                </c:pt>
                <c:pt idx="2">
                  <c:v>5.0598797171298997E-2</c:v>
                </c:pt>
                <c:pt idx="3">
                  <c:v>3.7971898111871003E-2</c:v>
                </c:pt>
                <c:pt idx="4">
                  <c:v>6.1308048123464E-2</c:v>
                </c:pt>
                <c:pt idx="5">
                  <c:v>1.797649104261E-2</c:v>
                </c:pt>
                <c:pt idx="6">
                  <c:v>4.8233733022598001E-2</c:v>
                </c:pt>
                <c:pt idx="7">
                  <c:v>0.22871918597707999</c:v>
                </c:pt>
                <c:pt idx="8">
                  <c:v>0</c:v>
                </c:pt>
                <c:pt idx="9">
                  <c:v>2.2140043152956999E-2</c:v>
                </c:pt>
                <c:pt idx="10">
                  <c:v>5.2590766027438E-2</c:v>
                </c:pt>
                <c:pt idx="11">
                  <c:v>2.0792921284707E-2</c:v>
                </c:pt>
                <c:pt idx="12">
                  <c:v>6.4655374779842997E-2</c:v>
                </c:pt>
                <c:pt idx="13">
                  <c:v>2.5353370992256E-2</c:v>
                </c:pt>
                <c:pt idx="14">
                  <c:v>2.3478335533588999E-2</c:v>
                </c:pt>
                <c:pt idx="15">
                  <c:v>0</c:v>
                </c:pt>
                <c:pt idx="16">
                  <c:v>3.4890524270384998E-2</c:v>
                </c:pt>
                <c:pt idx="17">
                  <c:v>2.4962288156065E-2</c:v>
                </c:pt>
                <c:pt idx="18">
                  <c:v>1.2683474171346E-2</c:v>
                </c:pt>
                <c:pt idx="19">
                  <c:v>2.7516852394235E-2</c:v>
                </c:pt>
                <c:pt idx="20">
                  <c:v>9.2894634395178005E-2</c:v>
                </c:pt>
                <c:pt idx="21">
                  <c:v>1.7317923513846999E-2</c:v>
                </c:pt>
                <c:pt idx="22">
                  <c:v>0</c:v>
                </c:pt>
                <c:pt idx="23">
                  <c:v>3.4369289965375999E-2</c:v>
                </c:pt>
                <c:pt idx="24">
                  <c:v>5.4778409251107003E-2</c:v>
                </c:pt>
                <c:pt idx="25">
                  <c:v>4.1891284061842997E-2</c:v>
                </c:pt>
                <c:pt idx="26">
                  <c:v>3.3233030006404998E-2</c:v>
                </c:pt>
                <c:pt idx="27">
                  <c:v>4.934886356617E-2</c:v>
                </c:pt>
                <c:pt idx="28">
                  <c:v>1.5040441329521001E-2</c:v>
                </c:pt>
                <c:pt idx="29">
                  <c:v>3.1156999043802001E-2</c:v>
                </c:pt>
                <c:pt idx="30">
                  <c:v>4.0291549653291001E-2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B0-4F36-9929-CCDE0BE676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0.93729417526557002</c:v>
                </c:pt>
                <c:pt idx="2">
                  <c:v>0</c:v>
                </c:pt>
                <c:pt idx="3">
                  <c:v>1.6885901960453E-2</c:v>
                </c:pt>
                <c:pt idx="4">
                  <c:v>0</c:v>
                </c:pt>
                <c:pt idx="5">
                  <c:v>2.1941298587318001E-2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2.8836025650749</c:v>
                </c:pt>
                <c:pt idx="11">
                  <c:v>0</c:v>
                </c:pt>
                <c:pt idx="12">
                  <c:v>0</c:v>
                </c:pt>
                <c:pt idx="13">
                  <c:v>6.7272115708038996E-2</c:v>
                </c:pt>
                <c:pt idx="14">
                  <c:v>0</c:v>
                </c:pt>
                <c:pt idx="15">
                  <c:v>0.21516944593868001</c:v>
                </c:pt>
                <c:pt idx="16">
                  <c:v>0</c:v>
                </c:pt>
                <c:pt idx="17">
                  <c:v>0</c:v>
                </c:pt>
                <c:pt idx="18">
                  <c:v>1.6797970805126999E-2</c:v>
                </c:pt>
                <c:pt idx="19">
                  <c:v>1.7627357659087E-2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3.4463977476496002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0.15077428007363999</c:v>
                </c:pt>
                <c:pt idx="28">
                  <c:v>0</c:v>
                </c:pt>
                <c:pt idx="29">
                  <c:v>0</c:v>
                </c:pt>
                <c:pt idx="30">
                  <c:v>0.12962839859070999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B0-4F36-9929-CCDE0BE676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4.8978804298756E-2</c:v>
                </c:pt>
                <c:pt idx="1">
                  <c:v>2.3004874842525998E-2</c:v>
                </c:pt>
                <c:pt idx="2">
                  <c:v>4.6082838702863997E-2</c:v>
                </c:pt>
                <c:pt idx="3">
                  <c:v>2.0610594793337E-2</c:v>
                </c:pt>
                <c:pt idx="4">
                  <c:v>0</c:v>
                </c:pt>
                <c:pt idx="5">
                  <c:v>0.15217083400152001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0.77858815234209</c:v>
                </c:pt>
                <c:pt idx="11">
                  <c:v>0.15249722998502999</c:v>
                </c:pt>
                <c:pt idx="12">
                  <c:v>3.8868960091411997E-2</c:v>
                </c:pt>
                <c:pt idx="13">
                  <c:v>1.087435674672E-2</c:v>
                </c:pt>
                <c:pt idx="14">
                  <c:v>8.8668368664924002E-2</c:v>
                </c:pt>
                <c:pt idx="15">
                  <c:v>1.6132563579585001E-2</c:v>
                </c:pt>
                <c:pt idx="16">
                  <c:v>1.0233261510998E-2</c:v>
                </c:pt>
                <c:pt idx="17">
                  <c:v>9.0085339873027998E-2</c:v>
                </c:pt>
                <c:pt idx="18">
                  <c:v>0.29660720842035998</c:v>
                </c:pt>
                <c:pt idx="19">
                  <c:v>8.6555138422357999E-2</c:v>
                </c:pt>
                <c:pt idx="20">
                  <c:v>0</c:v>
                </c:pt>
                <c:pt idx="21">
                  <c:v>8.8517181260170996E-2</c:v>
                </c:pt>
                <c:pt idx="22">
                  <c:v>0</c:v>
                </c:pt>
                <c:pt idx="23">
                  <c:v>2.6689593695770002E-2</c:v>
                </c:pt>
                <c:pt idx="24">
                  <c:v>3.2177359087798001E-2</c:v>
                </c:pt>
                <c:pt idx="25">
                  <c:v>0.18907690030623001</c:v>
                </c:pt>
                <c:pt idx="26">
                  <c:v>0</c:v>
                </c:pt>
                <c:pt idx="27">
                  <c:v>4.6996994235716004E-3</c:v>
                </c:pt>
                <c:pt idx="28">
                  <c:v>0</c:v>
                </c:pt>
                <c:pt idx="29">
                  <c:v>0</c:v>
                </c:pt>
                <c:pt idx="30">
                  <c:v>2.0271235117367999E-2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B0-4F36-9929-CCDE0BE67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182816"/>
        <c:axId val="253186424"/>
      </c:lineChart>
      <c:dateAx>
        <c:axId val="25318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86424"/>
        <c:crosses val="autoZero"/>
        <c:auto val="1"/>
        <c:lblOffset val="100"/>
        <c:baseTimeUnit val="days"/>
      </c:dateAx>
      <c:valAx>
        <c:axId val="25318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8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D8F03-85BC-4BCC-8EB9-6D0DA3C61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66397D-0B17-4765-BEB5-88FD1EFE03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910891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8542D-659E-49B8-8D04-4C54F5B14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3E63F-93C4-4A48-8A43-58319DB4D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565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20180225_080005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2018-02-25T08:00:06Z</dcterms:created>
  <dcterms:modified xsi:type="dcterms:W3CDTF">2018-02-25T08:00:09Z</dcterms:modified>
</cp:coreProperties>
</file>